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0" r:id="rId2"/>
    <p:sldMasterId id="2147483859" r:id="rId3"/>
    <p:sldMasterId id="2147483929" r:id="rId4"/>
    <p:sldMasterId id="2147483953" r:id="rId5"/>
    <p:sldMasterId id="2147483977" r:id="rId6"/>
    <p:sldMasterId id="2147483989" r:id="rId7"/>
    <p:sldMasterId id="2147484993" r:id="rId8"/>
    <p:sldMasterId id="2147485005" r:id="rId9"/>
    <p:sldMasterId id="2147485017" r:id="rId10"/>
    <p:sldMasterId id="2147485029" r:id="rId11"/>
    <p:sldMasterId id="2147485041" r:id="rId12"/>
    <p:sldMasterId id="2147485053" r:id="rId13"/>
    <p:sldMasterId id="2147485065" r:id="rId14"/>
    <p:sldMasterId id="2147485077" r:id="rId15"/>
  </p:sldMasterIdLst>
  <p:notesMasterIdLst>
    <p:notesMasterId r:id="rId128"/>
  </p:notesMasterIdLst>
  <p:sldIdLst>
    <p:sldId id="296" r:id="rId16"/>
    <p:sldId id="515" r:id="rId17"/>
    <p:sldId id="516" r:id="rId18"/>
    <p:sldId id="517" r:id="rId19"/>
    <p:sldId id="518" r:id="rId20"/>
    <p:sldId id="519" r:id="rId21"/>
    <p:sldId id="520" r:id="rId22"/>
    <p:sldId id="521" r:id="rId23"/>
    <p:sldId id="411" r:id="rId24"/>
    <p:sldId id="410" r:id="rId25"/>
    <p:sldId id="412" r:id="rId26"/>
    <p:sldId id="413" r:id="rId27"/>
    <p:sldId id="414" r:id="rId28"/>
    <p:sldId id="534" r:id="rId29"/>
    <p:sldId id="535" r:id="rId30"/>
    <p:sldId id="536" r:id="rId31"/>
    <p:sldId id="537" r:id="rId32"/>
    <p:sldId id="538" r:id="rId33"/>
    <p:sldId id="415" r:id="rId34"/>
    <p:sldId id="393" r:id="rId35"/>
    <p:sldId id="416" r:id="rId36"/>
    <p:sldId id="480" r:id="rId37"/>
    <p:sldId id="481" r:id="rId38"/>
    <p:sldId id="482" r:id="rId39"/>
    <p:sldId id="395" r:id="rId40"/>
    <p:sldId id="396" r:id="rId41"/>
    <p:sldId id="397" r:id="rId42"/>
    <p:sldId id="420" r:id="rId43"/>
    <p:sldId id="398" r:id="rId44"/>
    <p:sldId id="427" r:id="rId45"/>
    <p:sldId id="486" r:id="rId46"/>
    <p:sldId id="487" r:id="rId47"/>
    <p:sldId id="488" r:id="rId48"/>
    <p:sldId id="489" r:id="rId49"/>
    <p:sldId id="490" r:id="rId50"/>
    <p:sldId id="491" r:id="rId51"/>
    <p:sldId id="428" r:id="rId52"/>
    <p:sldId id="407" r:id="rId53"/>
    <p:sldId id="429" r:id="rId54"/>
    <p:sldId id="430" r:id="rId55"/>
    <p:sldId id="431" r:id="rId56"/>
    <p:sldId id="432" r:id="rId57"/>
    <p:sldId id="433" r:id="rId58"/>
    <p:sldId id="504" r:id="rId59"/>
    <p:sldId id="505" r:id="rId60"/>
    <p:sldId id="506" r:id="rId61"/>
    <p:sldId id="507" r:id="rId62"/>
    <p:sldId id="508" r:id="rId63"/>
    <p:sldId id="509" r:id="rId64"/>
    <p:sldId id="510" r:id="rId65"/>
    <p:sldId id="511" r:id="rId66"/>
    <p:sldId id="512" r:id="rId67"/>
    <p:sldId id="513" r:id="rId68"/>
    <p:sldId id="514" r:id="rId69"/>
    <p:sldId id="408" r:id="rId70"/>
    <p:sldId id="434" r:id="rId71"/>
    <p:sldId id="435" r:id="rId72"/>
    <p:sldId id="539" r:id="rId73"/>
    <p:sldId id="540" r:id="rId74"/>
    <p:sldId id="541" r:id="rId75"/>
    <p:sldId id="542" r:id="rId76"/>
    <p:sldId id="543" r:id="rId77"/>
    <p:sldId id="544" r:id="rId78"/>
    <p:sldId id="545" r:id="rId79"/>
    <p:sldId id="546" r:id="rId80"/>
    <p:sldId id="547" r:id="rId81"/>
    <p:sldId id="548" r:id="rId82"/>
    <p:sldId id="549" r:id="rId83"/>
    <p:sldId id="550" r:id="rId84"/>
    <p:sldId id="551" r:id="rId85"/>
    <p:sldId id="552" r:id="rId86"/>
    <p:sldId id="553" r:id="rId87"/>
    <p:sldId id="554" r:id="rId88"/>
    <p:sldId id="555" r:id="rId89"/>
    <p:sldId id="556" r:id="rId90"/>
    <p:sldId id="557" r:id="rId91"/>
    <p:sldId id="558" r:id="rId92"/>
    <p:sldId id="559" r:id="rId93"/>
    <p:sldId id="560" r:id="rId94"/>
    <p:sldId id="561" r:id="rId95"/>
    <p:sldId id="562" r:id="rId96"/>
    <p:sldId id="563" r:id="rId97"/>
    <p:sldId id="564" r:id="rId98"/>
    <p:sldId id="565" r:id="rId99"/>
    <p:sldId id="463" r:id="rId100"/>
    <p:sldId id="464" r:id="rId101"/>
    <p:sldId id="566" r:id="rId102"/>
    <p:sldId id="567" r:id="rId103"/>
    <p:sldId id="568" r:id="rId104"/>
    <p:sldId id="569" r:id="rId105"/>
    <p:sldId id="570" r:id="rId106"/>
    <p:sldId id="571" r:id="rId107"/>
    <p:sldId id="572" r:id="rId108"/>
    <p:sldId id="573" r:id="rId109"/>
    <p:sldId id="574" r:id="rId110"/>
    <p:sldId id="575" r:id="rId111"/>
    <p:sldId id="503" r:id="rId112"/>
    <p:sldId id="532" r:id="rId113"/>
    <p:sldId id="533" r:id="rId114"/>
    <p:sldId id="467" r:id="rId115"/>
    <p:sldId id="468" r:id="rId116"/>
    <p:sldId id="469" r:id="rId117"/>
    <p:sldId id="470" r:id="rId118"/>
    <p:sldId id="471" r:id="rId119"/>
    <p:sldId id="472" r:id="rId120"/>
    <p:sldId id="473" r:id="rId121"/>
    <p:sldId id="474" r:id="rId122"/>
    <p:sldId id="475" r:id="rId123"/>
    <p:sldId id="476" r:id="rId124"/>
    <p:sldId id="477" r:id="rId125"/>
    <p:sldId id="478" r:id="rId126"/>
    <p:sldId id="409" r:id="rId12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FF"/>
    <a:srgbClr val="FF6699"/>
    <a:srgbClr val="00FFFF"/>
    <a:srgbClr val="FF0000"/>
    <a:srgbClr val="000032"/>
    <a:srgbClr val="FF3399"/>
    <a:srgbClr val="FF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68" d="100"/>
          <a:sy n="68" d="100"/>
        </p:scale>
        <p:origin x="-2766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26" Type="http://schemas.openxmlformats.org/officeDocument/2006/relationships/slide" Target="slides/slide11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16" Type="http://schemas.openxmlformats.org/officeDocument/2006/relationships/slide" Target="slides/slide101.xml"/><Relationship Id="rId124" Type="http://schemas.openxmlformats.org/officeDocument/2006/relationships/slide" Target="slides/slide109.xml"/><Relationship Id="rId129" Type="http://schemas.openxmlformats.org/officeDocument/2006/relationships/presProps" Target="pres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11" Type="http://schemas.openxmlformats.org/officeDocument/2006/relationships/slide" Target="slides/slide96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theme" Target="theme/theme1.xml"/><Relationship Id="rId61" Type="http://schemas.openxmlformats.org/officeDocument/2006/relationships/slide" Target="slides/slide46.xml"/><Relationship Id="rId82" Type="http://schemas.openxmlformats.org/officeDocument/2006/relationships/slide" Target="slides/slide6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73CC952-0307-4358-8F6E-1D51AB2F44F5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4BB9CA0-2B90-4502-B67E-1A1EA40E94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3791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331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C67131-33E4-4F68-B862-91F2CF3A7688}" type="slidenum">
              <a:rPr lang="it-IT" sz="1200" smtClean="0"/>
              <a:pPr eaLnBrk="1" hangingPunct="1"/>
              <a:t>1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45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4FBC29-9940-424A-B327-09E15A14FE2C}" type="slidenum">
              <a:rPr lang="it-IT" sz="1200" smtClean="0"/>
              <a:pPr eaLnBrk="1" hangingPunct="1"/>
              <a:t>10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464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943576-37D9-4AF8-B6C6-CF2487B7EA77}" type="slidenum">
              <a:rPr lang="it-IT" sz="1200" smtClean="0"/>
              <a:pPr eaLnBrk="1" hangingPunct="1"/>
              <a:t>11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474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549DD17-13B0-467C-AA5A-42F9C4914E78}" type="slidenum">
              <a:rPr lang="it-IT" sz="1200" smtClean="0"/>
              <a:pPr eaLnBrk="1" hangingPunct="1"/>
              <a:t>12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48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76FAFB-0381-48C9-A01D-6C9A1E277187}" type="slidenum">
              <a:rPr lang="it-IT" sz="1200" smtClean="0"/>
              <a:pPr eaLnBrk="1" hangingPunct="1"/>
              <a:t>13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54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0ACD80-CD02-4441-A1BD-90716AC6D9F7}" type="slidenum">
              <a:rPr lang="it-IT" sz="1200" smtClean="0"/>
              <a:pPr eaLnBrk="1" hangingPunct="1"/>
              <a:t>19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6684D39-5A77-4D62-A6D8-F4EF54E7289F}" type="slidenum">
              <a:rPr lang="it-IT" sz="1200" smtClean="0"/>
              <a:pPr eaLnBrk="1" hangingPunct="1"/>
              <a:t>20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566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D16185-01B5-4105-806D-F7155D26C500}" type="slidenum">
              <a:rPr lang="it-IT" sz="1200" smtClean="0"/>
              <a:pPr eaLnBrk="1" hangingPunct="1"/>
              <a:t>21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577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A39E64D-6B34-474B-904A-7B4ABAF99BB7}" type="slidenum">
              <a:rPr lang="it-IT" sz="1200" smtClean="0"/>
              <a:pPr eaLnBrk="1" hangingPunct="1"/>
              <a:t>22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587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79F2FE5-229D-41B2-A10B-92618B30F518}" type="slidenum">
              <a:rPr lang="it-IT" sz="1200" smtClean="0"/>
              <a:pPr eaLnBrk="1" hangingPunct="1"/>
              <a:t>23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597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FE26ABC-9D4D-411B-A8E7-89F8F1F82737}" type="slidenum">
              <a:rPr lang="it-IT" sz="1200" smtClean="0"/>
              <a:pPr eaLnBrk="1" hangingPunct="1"/>
              <a:t>24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802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1D3FC6-E24B-4335-8727-C0E506A44F0E}" type="slidenum">
              <a:rPr lang="it-IT" sz="1200" smtClean="0">
                <a:solidFill>
                  <a:prstClr val="black"/>
                </a:solidFill>
              </a:rPr>
              <a:pPr eaLnBrk="1" hangingPunct="1"/>
              <a:t>2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07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FE80914-F8B4-456F-986A-AD2DEFDED192}" type="slidenum">
              <a:rPr lang="it-IT" sz="1200" smtClean="0"/>
              <a:pPr eaLnBrk="1" hangingPunct="1"/>
              <a:t>25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38CB34-CAC1-49D1-9D12-C0ACE1FB00E2}" type="slidenum">
              <a:rPr lang="it-IT" sz="1200" smtClean="0"/>
              <a:pPr eaLnBrk="1" hangingPunct="1"/>
              <a:t>26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E3D1B34-BA66-4CA6-915A-3C588EA59949}" type="slidenum">
              <a:rPr lang="it-IT" sz="1200" smtClean="0"/>
              <a:pPr eaLnBrk="1" hangingPunct="1"/>
              <a:t>27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9674E38-0523-40B8-8DB4-38781CE1799B}" type="slidenum">
              <a:rPr lang="it-IT" sz="1200" smtClean="0"/>
              <a:pPr eaLnBrk="1" hangingPunct="1"/>
              <a:t>28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048C16-6D8B-4E87-B189-CB0F733F24F1}" type="slidenum">
              <a:rPr lang="it-IT" sz="1200" smtClean="0"/>
              <a:pPr eaLnBrk="1" hangingPunct="1"/>
              <a:t>29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1FB645F-90C9-4C41-8332-4ACFF676B35B}" type="slidenum">
              <a:rPr lang="it-IT" sz="1200" smtClean="0"/>
              <a:pPr eaLnBrk="1" hangingPunct="1"/>
              <a:t>30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EBF8ADC-FFD4-4FCB-82A9-0DC9EC8B086B}" type="slidenum">
              <a:rPr lang="it-IT" sz="1200" smtClean="0"/>
              <a:pPr eaLnBrk="1" hangingPunct="1"/>
              <a:t>31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F368A7-CA4F-423B-8630-B54019BECFE1}" type="slidenum">
              <a:rPr lang="it-IT" sz="1200" smtClean="0"/>
              <a:pPr eaLnBrk="1" hangingPunct="1"/>
              <a:t>32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AD3798B-1A3D-4783-B2F5-22205E313DCA}" type="slidenum">
              <a:rPr lang="it-IT" sz="1200" smtClean="0"/>
              <a:pPr eaLnBrk="1" hangingPunct="1"/>
              <a:t>33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50C85B-50ED-4D4D-AAB0-64C69627A8A3}" type="slidenum">
              <a:rPr lang="it-IT" sz="1200" smtClean="0"/>
              <a:pPr eaLnBrk="1" hangingPunct="1"/>
              <a:t>34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812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3F1147-CCB2-406A-95F7-E85DB14511C2}" type="slidenum">
              <a:rPr lang="it-IT" sz="1200" smtClean="0">
                <a:solidFill>
                  <a:prstClr val="black"/>
                </a:solidFill>
              </a:rPr>
              <a:pPr eaLnBrk="1" hangingPunct="1"/>
              <a:t>3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710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26A9C7-865F-46EE-B324-C3EB0D8A3D9F}" type="slidenum">
              <a:rPr lang="it-IT" sz="1200" smtClean="0"/>
              <a:pPr eaLnBrk="1" hangingPunct="1"/>
              <a:t>35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720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F00D96-41EF-458A-B653-4FDB5A4AFCED}" type="slidenum">
              <a:rPr lang="it-IT" sz="1200" smtClean="0"/>
              <a:pPr eaLnBrk="1" hangingPunct="1"/>
              <a:t>36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730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908A41C-F3CF-48CB-AE4A-BD0B071A1C17}" type="slidenum">
              <a:rPr lang="it-IT" sz="1200" smtClean="0"/>
              <a:pPr eaLnBrk="1" hangingPunct="1"/>
              <a:t>37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740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9DC5FF-9207-40A5-93EA-86F900439290}" type="slidenum">
              <a:rPr lang="it-IT" sz="1200" smtClean="0"/>
              <a:pPr eaLnBrk="1" hangingPunct="1"/>
              <a:t>38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751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EDA94CC-B88C-4978-BB0C-220FBC682293}" type="slidenum">
              <a:rPr lang="it-IT" sz="1200" smtClean="0"/>
              <a:pPr eaLnBrk="1" hangingPunct="1"/>
              <a:t>39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761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CA1E605-1FA2-4D97-A156-EF7865FD6F60}" type="slidenum">
              <a:rPr lang="it-IT" sz="1200" smtClean="0"/>
              <a:pPr eaLnBrk="1" hangingPunct="1"/>
              <a:t>40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771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FA877F2-365D-43A7-BB95-A8DA4B463CFB}" type="slidenum">
              <a:rPr lang="it-IT" sz="1200" smtClean="0"/>
              <a:pPr eaLnBrk="1" hangingPunct="1"/>
              <a:t>41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781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559967-90F5-493C-BBD1-142511B8539E}" type="slidenum">
              <a:rPr lang="it-IT" sz="1200" smtClean="0"/>
              <a:pPr eaLnBrk="1" hangingPunct="1"/>
              <a:t>42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792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7997743-D23E-4B31-9A40-96384EC7CE76}" type="slidenum">
              <a:rPr lang="it-IT" sz="1200" smtClean="0"/>
              <a:pPr eaLnBrk="1" hangingPunct="1"/>
              <a:t>43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201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8E6C9B8-4BBE-4C61-A6DF-8FED4ECEBD2F}" type="slidenum">
              <a:rPr lang="it-IT" sz="1200" smtClean="0">
                <a:solidFill>
                  <a:prstClr val="black"/>
                </a:solidFill>
              </a:rPr>
              <a:pPr eaLnBrk="1" hangingPunct="1"/>
              <a:t>44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822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A41C59-36B1-4943-AAD9-7ECC51002B99}" type="slidenum">
              <a:rPr lang="it-IT" sz="1200" smtClean="0">
                <a:solidFill>
                  <a:prstClr val="black"/>
                </a:solidFill>
              </a:rPr>
              <a:pPr eaLnBrk="1" hangingPunct="1"/>
              <a:t>4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211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616BA3-8C17-4399-98C9-108DE5A72BD2}" type="slidenum">
              <a:rPr lang="it-IT" sz="1200" smtClean="0">
                <a:solidFill>
                  <a:prstClr val="black"/>
                </a:solidFill>
              </a:rPr>
              <a:pPr eaLnBrk="1" hangingPunct="1"/>
              <a:t>45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222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7DF0708-7F80-4F83-A50E-DDD3CF7D4CF5}" type="slidenum">
              <a:rPr lang="it-IT" sz="1200" smtClean="0">
                <a:solidFill>
                  <a:prstClr val="black"/>
                </a:solidFill>
              </a:rPr>
              <a:pPr eaLnBrk="1" hangingPunct="1"/>
              <a:t>46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232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17E7FC9-33F9-40B9-A246-6C0B52193F95}" type="slidenum">
              <a:rPr lang="it-IT" sz="1200" smtClean="0">
                <a:solidFill>
                  <a:prstClr val="black"/>
                </a:solidFill>
              </a:rPr>
              <a:pPr eaLnBrk="1" hangingPunct="1"/>
              <a:t>47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242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CB08B9D-3D99-4A81-80FD-07B71146EC8D}" type="slidenum">
              <a:rPr lang="it-IT" sz="1200" smtClean="0">
                <a:solidFill>
                  <a:prstClr val="black"/>
                </a:solidFill>
              </a:rPr>
              <a:pPr eaLnBrk="1" hangingPunct="1"/>
              <a:t>48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25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5925CFD-EADE-4A2C-94D3-F1C35AC995E2}" type="slidenum">
              <a:rPr lang="it-IT" sz="1200" smtClean="0">
                <a:solidFill>
                  <a:prstClr val="black"/>
                </a:solidFill>
              </a:rPr>
              <a:pPr eaLnBrk="1" hangingPunct="1"/>
              <a:t>49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263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E898AE-D71B-4E8D-8B75-BB1ECC9D8120}" type="slidenum">
              <a:rPr lang="it-IT" sz="1200" smtClean="0">
                <a:solidFill>
                  <a:prstClr val="black"/>
                </a:solidFill>
              </a:rPr>
              <a:pPr eaLnBrk="1" hangingPunct="1"/>
              <a:t>50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273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BE58081-63B7-4095-9665-DA3F003708D4}" type="slidenum">
              <a:rPr lang="it-IT" sz="1200" smtClean="0">
                <a:solidFill>
                  <a:prstClr val="black"/>
                </a:solidFill>
              </a:rPr>
              <a:pPr eaLnBrk="1" hangingPunct="1"/>
              <a:t>51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283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C3C105-8422-40C7-8625-91F6D6F11AA6}" type="slidenum">
              <a:rPr lang="it-IT" sz="1200" smtClean="0">
                <a:solidFill>
                  <a:prstClr val="black"/>
                </a:solidFill>
              </a:rPr>
              <a:pPr eaLnBrk="1" hangingPunct="1"/>
              <a:t>52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293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619DBE-405E-48AE-A37F-910ECFD1B7E3}" type="slidenum">
              <a:rPr lang="it-IT" sz="1200" smtClean="0">
                <a:solidFill>
                  <a:prstClr val="black"/>
                </a:solidFill>
              </a:rPr>
              <a:pPr eaLnBrk="1" hangingPunct="1"/>
              <a:t>53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304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F8B1AB0-054A-4557-B335-AB47BFA764DD}" type="slidenum">
              <a:rPr lang="it-IT" sz="1200" smtClean="0">
                <a:solidFill>
                  <a:prstClr val="black"/>
                </a:solidFill>
              </a:rPr>
              <a:pPr eaLnBrk="1" hangingPunct="1"/>
              <a:t>54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833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426412-5D49-449C-AED8-E2CFF116ABD2}" type="slidenum">
              <a:rPr lang="it-IT" sz="1200" smtClean="0">
                <a:solidFill>
                  <a:prstClr val="black"/>
                </a:solidFill>
              </a:rPr>
              <a:pPr eaLnBrk="1" hangingPunct="1"/>
              <a:t>5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873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0046F65-3A33-4EDF-9E47-A0917F9A9650}" type="slidenum">
              <a:rPr lang="it-IT" sz="1200" smtClean="0"/>
              <a:pPr eaLnBrk="1" hangingPunct="1"/>
              <a:t>55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884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80B41FA-145E-461C-8A79-AA09655E9262}" type="slidenum">
              <a:rPr lang="it-IT" sz="1200" smtClean="0"/>
              <a:pPr eaLnBrk="1" hangingPunct="1"/>
              <a:t>56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894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CE0933E-FB3E-49A2-8139-F6C477A76104}" type="slidenum">
              <a:rPr lang="it-IT" sz="1200" smtClean="0"/>
              <a:pPr eaLnBrk="1" hangingPunct="1"/>
              <a:t>57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62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181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158E05C-DE81-446D-A928-CC21FEE3F733}" type="slidenum">
              <a:rPr lang="it-IT" sz="1200" smtClean="0"/>
              <a:pPr eaLnBrk="1" hangingPunct="1"/>
              <a:t>85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191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1AA6EEB-6640-40F4-9C22-1DF4A0DAE17D}" type="slidenum">
              <a:rPr lang="it-IT" sz="1200" smtClean="0"/>
              <a:pPr eaLnBrk="1" hangingPunct="1"/>
              <a:t>86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314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ED22671-FAE5-4658-A393-A0814558EED4}" type="slidenum">
              <a:rPr lang="it-IT" sz="1200" smtClean="0"/>
              <a:pPr eaLnBrk="1" hangingPunct="1"/>
              <a:t>97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324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7895446-389C-4BB9-AF50-DF9CC561FAA0}" type="slidenum">
              <a:rPr lang="it-IT" sz="1200" smtClean="0"/>
              <a:pPr eaLnBrk="1" hangingPunct="1"/>
              <a:t>100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334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71FD98D-CD2E-48E0-81C1-D4C1129F935D}" type="slidenum">
              <a:rPr lang="it-IT" sz="1200" smtClean="0"/>
              <a:pPr eaLnBrk="1" hangingPunct="1"/>
              <a:t>101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345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AA180AF-ABC8-46EA-80A4-9255933134B2}" type="slidenum">
              <a:rPr lang="it-IT" sz="1200" smtClean="0"/>
              <a:pPr eaLnBrk="1" hangingPunct="1"/>
              <a:t>102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843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6276F73-6E77-48BB-BA0B-FFA3CDDDF164}" type="slidenum">
              <a:rPr lang="it-IT" sz="1200" smtClean="0">
                <a:solidFill>
                  <a:prstClr val="black"/>
                </a:solidFill>
              </a:rPr>
              <a:pPr eaLnBrk="1" hangingPunct="1"/>
              <a:t>6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355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A42870B-54A3-43D9-A512-60A0FEBCD8CD}" type="slidenum">
              <a:rPr lang="it-IT" sz="1200" smtClean="0"/>
              <a:pPr eaLnBrk="1" hangingPunct="1"/>
              <a:t>103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365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5DA2D97-B778-4302-8913-91B9A84997CB}" type="slidenum">
              <a:rPr lang="it-IT" sz="1200" smtClean="0"/>
              <a:pPr eaLnBrk="1" hangingPunct="1"/>
              <a:t>104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375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AC9968C-A7D5-4849-8DE6-3753927BAAB4}" type="slidenum">
              <a:rPr lang="it-IT" sz="1200" smtClean="0"/>
              <a:pPr eaLnBrk="1" hangingPunct="1"/>
              <a:t>105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85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385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E4A9EB2-7884-4DE7-A6C1-46580CAFAC4C}" type="slidenum">
              <a:rPr lang="it-IT" sz="1200" smtClean="0"/>
              <a:pPr eaLnBrk="1" hangingPunct="1"/>
              <a:t>106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396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BF56403-5662-4B84-BB18-6E7CD2479618}" type="slidenum">
              <a:rPr lang="it-IT" sz="1200" smtClean="0"/>
              <a:pPr eaLnBrk="1" hangingPunct="1"/>
              <a:t>107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06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406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51472C-1C78-4510-8D62-C273C80C335F}" type="slidenum">
              <a:rPr lang="it-IT" sz="1200" smtClean="0"/>
              <a:pPr eaLnBrk="1" hangingPunct="1"/>
              <a:t>108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416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9C2918-8F9A-4E2D-B95A-78D5F9A75866}" type="slidenum">
              <a:rPr lang="it-IT" sz="1200" smtClean="0"/>
              <a:pPr eaLnBrk="1" hangingPunct="1"/>
              <a:t>109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426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447B787-11BF-415F-8F93-62E47D18E05C}" type="slidenum">
              <a:rPr lang="it-IT" sz="1200" smtClean="0"/>
              <a:pPr eaLnBrk="1" hangingPunct="1"/>
              <a:t>110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437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B0A51B6-9298-4A4C-83F9-7E57F8131CE5}" type="slidenum">
              <a:rPr lang="it-IT" sz="1200" smtClean="0"/>
              <a:pPr eaLnBrk="1" hangingPunct="1"/>
              <a:t>111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47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2447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E632A01-7890-4B5E-A31B-018A7C879CB5}" type="slidenum">
              <a:rPr lang="it-IT" sz="1200" smtClean="0"/>
              <a:pPr eaLnBrk="1" hangingPunct="1"/>
              <a:t>112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853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7C63C3A-45E2-435A-BCF5-0ACBC88EFCDC}" type="slidenum">
              <a:rPr lang="it-IT" sz="1200" smtClean="0">
                <a:solidFill>
                  <a:prstClr val="black"/>
                </a:solidFill>
              </a:rPr>
              <a:pPr eaLnBrk="1" hangingPunct="1"/>
              <a:t>7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863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3079415-C3D7-4FFF-9C69-C7053B87D4EB}" type="slidenum">
              <a:rPr lang="it-IT" sz="1200" smtClean="0">
                <a:solidFill>
                  <a:prstClr val="black"/>
                </a:solidFill>
              </a:rPr>
              <a:pPr eaLnBrk="1" hangingPunct="1"/>
              <a:t>8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443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0ADE16-12BC-4ED8-BF04-1F37862A1348}" type="slidenum">
              <a:rPr lang="it-IT" sz="1200" smtClean="0"/>
              <a:pPr eaLnBrk="1" hangingPunct="1"/>
              <a:t>9</a:t>
            </a:fld>
            <a:endParaRPr lang="it-IT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3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761F2-460E-43EA-AE45-7DAECCF9BD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765025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F72C2-CFE7-4316-A1FB-215863427D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406566"/>
      </p:ext>
    </p:extLst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74E7-3D21-43A0-9BBA-5C430357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5649-4FDF-4B48-973C-EA6F8A83FA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84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320B7-7456-4962-AF49-BC56528F77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691-4EA7-474A-B239-F808B2AF3C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10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98A7-5CD7-48D4-ACDB-FBECDAD4B0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E8048-39E6-4F10-96B2-302569EA02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715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774-AC46-4DAF-92E4-C09733B36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DC2-E51B-4359-A5FE-B1CE5ACAED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911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3789-79A9-4D2A-8907-E09FF3E197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71DF-3CA3-4CEC-B0A1-3CB6362B35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611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FC3-3DBC-4BDD-9BEE-BD224D7E81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38D-C420-4D34-91D7-C987E81EAD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915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24DD-1A36-43C1-B482-C97D593E07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F3-9EEF-42CD-B59F-AD0D3EE461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604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DEE5-6875-47D3-8CA5-6BCA883939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D972-90F0-4A1C-BDB1-E9A6C23DF8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612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D83C-C031-421C-9588-7BDFACDD6F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76E3-8345-4D20-BD2B-616B6AFDC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25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FAD1-9652-4008-9416-B0B1BAB769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3E77-1FBE-46DA-B0AE-A6728B90BB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0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0CB8B-E7F1-484F-900F-9B0052D331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603577"/>
      </p:ext>
    </p:extLst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AB1-2C59-4FD3-B4C5-DDB33A80D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CF88-0D4A-4C19-B958-B735FDE607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644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41623"/>
      </p:ext>
    </p:extLst>
  </p:cSld>
  <p:clrMapOvr>
    <a:masterClrMapping/>
  </p:clrMapOvr>
  <p:transition spd="slow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2139"/>
      </p:ext>
    </p:extLst>
  </p:cSld>
  <p:clrMapOvr>
    <a:masterClrMapping/>
  </p:clrMapOvr>
  <p:transition spd="slow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97597"/>
      </p:ext>
    </p:extLst>
  </p:cSld>
  <p:clrMapOvr>
    <a:masterClrMapping/>
  </p:clrMapOvr>
  <p:transition spd="slow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42742"/>
      </p:ext>
    </p:extLst>
  </p:cSld>
  <p:clrMapOvr>
    <a:masterClrMapping/>
  </p:clrMapOvr>
  <p:transition spd="slow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84710"/>
      </p:ext>
    </p:extLst>
  </p:cSld>
  <p:clrMapOvr>
    <a:masterClrMapping/>
  </p:clrMapOvr>
  <p:transition spd="slow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83038"/>
      </p:ext>
    </p:extLst>
  </p:cSld>
  <p:clrMapOvr>
    <a:masterClrMapping/>
  </p:clrMapOvr>
  <p:transition spd="slow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4399"/>
      </p:ext>
    </p:extLst>
  </p:cSld>
  <p:clrMapOvr>
    <a:masterClrMapping/>
  </p:clrMapOvr>
  <p:transition spd="slow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02387"/>
      </p:ext>
    </p:extLst>
  </p:cSld>
  <p:clrMapOvr>
    <a:masterClrMapping/>
  </p:clrMapOvr>
  <p:transition spd="slow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80988"/>
      </p:ext>
    </p:extLst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54F9C-93FB-4363-8767-925983B91F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26211509"/>
      </p:ext>
    </p:extLst>
  </p:cSld>
  <p:clrMapOvr>
    <a:masterClrMapping/>
  </p:clrMapOvr>
  <p:transition spd="slow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44617"/>
      </p:ext>
    </p:extLst>
  </p:cSld>
  <p:clrMapOvr>
    <a:masterClrMapping/>
  </p:clrMapOvr>
  <p:transition spd="slow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05289"/>
      </p:ext>
    </p:extLst>
  </p:cSld>
  <p:clrMapOvr>
    <a:masterClrMapping/>
  </p:clrMapOvr>
  <p:transition spd="slow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8E8EF-9A11-4CBA-A8DA-B4EBE8CFED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01F7-A6E1-44AC-9392-8A68899CAA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727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9930-FDE0-4352-A101-04D963BD65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4351-2B91-4CB7-AEE2-4671A4675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232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64516-C1B6-4EAD-BA62-4C2603AAF5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099-6DAB-4419-84DE-18998F5102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913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0319-566A-4EA1-9203-031F042C8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1BFC-420A-4756-A66A-7685AE9F0B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617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AF4F-5C9E-4AF0-BE2E-DB0FF0C762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4B66-8BB5-4763-B403-9EF5D59768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146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0675-C49D-4667-90D2-2963648D6B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2570-9983-412A-8BBE-1F7950853E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247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DDC4-0E85-4858-A0A1-4B30FA1A9E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9624-8467-4A97-A942-8FDE62D103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06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BE2-7646-4A5E-B642-92005FB513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6D9-FCE7-4A5C-B070-A36E530666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6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D17B6-A2E0-42EC-88B2-2889C6F5702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5510337"/>
      </p:ext>
    </p:extLst>
  </p:cSld>
  <p:clrMapOvr>
    <a:masterClrMapping/>
  </p:clrMapOvr>
  <p:transition spd="slow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E864-85B9-4946-B06E-0DB95ED303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BBA9-5EFD-46FE-84E5-2582FE80BE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668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1E5-4C7C-4304-9A0D-51577E749C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7758-72ED-4342-A51C-E5E6E6AF5B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40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7B3C-8896-4928-AD69-A7F8CD05E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475B8-0EF2-4504-BA60-950B47D6FE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790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650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167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790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464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810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251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88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EA127-EC9B-4A1C-8D67-A275CA9C816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3541586"/>
      </p:ext>
    </p:extLst>
  </p:cSld>
  <p:clrMapOvr>
    <a:masterClrMapping/>
  </p:clrMapOvr>
  <p:transition spd="slow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690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122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795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103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00B8C-3BB2-4D26-B6C8-DA2068844A54}" type="slidenum">
              <a:rPr lang="it-IT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41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C1C0E-83C0-4DB1-8507-38466560D746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28475"/>
      </p:ext>
    </p:extLst>
  </p:cSld>
  <p:clrMapOvr>
    <a:masterClrMapping/>
  </p:clrMapOvr>
  <p:transition spd="med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584F-14BD-4B4E-87C5-FCE74E1294DE}" type="slidenum">
              <a:rPr lang="it-IT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5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5EB92-75A3-4E0B-BF2C-DB36C2761F98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16408"/>
      </p:ext>
    </p:extLst>
  </p:cSld>
  <p:clrMapOvr>
    <a:masterClrMapping/>
  </p:clrMapOvr>
  <p:transition spd="med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E5ADE-F3F9-4E0D-8C5B-83552F203312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87548"/>
      </p:ext>
    </p:extLst>
  </p:cSld>
  <p:clrMapOvr>
    <a:masterClrMapping/>
  </p:clrMapOvr>
  <p:transition spd="med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9B62F-38FC-4163-96F2-3F6CD30A73F5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09004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C7607-28D1-46BF-8055-F7BDFA220A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16658797"/>
      </p:ext>
    </p:extLst>
  </p:cSld>
  <p:clrMapOvr>
    <a:masterClrMapping/>
  </p:clrMapOvr>
  <p:transition spd="slow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418BD-17AB-4BBD-8ECB-ACFCB10DF5ED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12348"/>
      </p:ext>
    </p:extLst>
  </p:cSld>
  <p:clrMapOvr>
    <a:masterClrMapping/>
  </p:clrMapOvr>
  <p:transition spd="med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7E301-9F37-4F00-8BEC-B426C8562485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60408"/>
      </p:ext>
    </p:extLst>
  </p:cSld>
  <p:clrMapOvr>
    <a:masterClrMapping/>
  </p:clrMapOvr>
  <p:transition spd="med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riangolo rettango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2A07F-F570-4377-9C34-8AB73711EB99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90307"/>
      </p:ext>
    </p:extLst>
  </p:cSld>
  <p:clrMapOvr>
    <a:masterClrMapping/>
  </p:clrMapOvr>
  <p:transition spd="med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32DD1-A8B2-43EA-9499-99514B5AA911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37461"/>
      </p:ext>
    </p:extLst>
  </p:cSld>
  <p:clrMapOvr>
    <a:masterClrMapping/>
  </p:clrMapOvr>
  <p:transition spd="med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042B4-2C9F-42E3-82AE-41A1736C889F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88761"/>
      </p:ext>
    </p:extLst>
  </p:cSld>
  <p:clrMapOvr>
    <a:masterClrMapping/>
  </p:clrMapOvr>
  <p:transition spd="med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80087-37D1-4470-8A19-4A50EB613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59875"/>
      </p:ext>
    </p:extLst>
  </p:cSld>
  <p:clrMapOvr>
    <a:masterClrMapping/>
  </p:clrMapOvr>
  <p:transition spd="med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EA921-DCE6-4918-B625-FE98E6DDC6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6396"/>
      </p:ext>
    </p:extLst>
  </p:cSld>
  <p:clrMapOvr>
    <a:masterClrMapping/>
  </p:clrMapOvr>
  <p:transition spd="med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FC29E-E844-4969-9431-4DEF668E1A1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68311"/>
      </p:ext>
    </p:extLst>
  </p:cSld>
  <p:clrMapOvr>
    <a:masterClrMapping/>
  </p:clrMapOvr>
  <p:transition spd="med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5178F-B811-4D30-96C0-1196AB39271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71986"/>
      </p:ext>
    </p:extLst>
  </p:cSld>
  <p:clrMapOvr>
    <a:masterClrMapping/>
  </p:clrMapOvr>
  <p:transition spd="med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9441A-5576-4D2A-8A33-47FB45B326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11758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7E649-4877-43F4-8E83-48AAB1A251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73590958"/>
      </p:ext>
    </p:extLst>
  </p:cSld>
  <p:clrMapOvr>
    <a:masterClrMapping/>
  </p:clrMapOvr>
  <p:transition spd="slow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A3A46-C386-4BF8-B46D-2DD6A9E0EA4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44745"/>
      </p:ext>
    </p:extLst>
  </p:cSld>
  <p:clrMapOvr>
    <a:masterClrMapping/>
  </p:clrMapOvr>
  <p:transition spd="med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A0A9E-13D0-49C4-AF19-DAAB3A22A7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16101"/>
      </p:ext>
    </p:extLst>
  </p:cSld>
  <p:clrMapOvr>
    <a:masterClrMapping/>
  </p:clrMapOvr>
  <p:transition spd="med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1233E-A054-492E-A48B-64021CCFA5A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8973"/>
      </p:ext>
    </p:extLst>
  </p:cSld>
  <p:clrMapOvr>
    <a:masterClrMapping/>
  </p:clrMapOvr>
  <p:transition spd="med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E6285-769F-491B-A09B-F59A3FF152C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10385"/>
      </p:ext>
    </p:extLst>
  </p:cSld>
  <p:clrMapOvr>
    <a:masterClrMapping/>
  </p:clrMapOvr>
  <p:transition spd="med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D5990-B2EE-47E6-8B5C-9F194FB0295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02184"/>
      </p:ext>
    </p:extLst>
  </p:cSld>
  <p:clrMapOvr>
    <a:masterClrMapping/>
  </p:clrMapOvr>
  <p:transition spd="med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B6333-2796-455D-82F4-EE669EA9057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38406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EA13A-B8C0-412B-B72D-17D3B52EC21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66411558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E5359-5A6D-4C10-BE69-3470EBA00D2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60652565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27E16-C185-424F-9590-DEDBAEBE63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9232963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AA5DE-014B-4210-9C32-28C23772A1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107350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4397B-72B5-43F4-838B-5B018D0CE3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48570347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6671-C27C-4195-BB5D-90909858C61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8224870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CFE4D-1700-46D3-8A5A-A739CD29BC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10423921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A40AA-3963-4D75-B7CB-3DEA5EC53C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33765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B2F0F-4A54-48AD-97E9-711C6627F6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221063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2BFE4-3725-4CEF-82E6-73620F4C57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5041987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06DB7-4D26-4994-AAB4-0D398A491E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520284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85331-A6C2-4B27-B7B1-2C17BD5A31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362385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A920-90C0-47F3-BE45-2C13DD9F7C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438045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C9AAB-50F5-4DE5-913A-1E49B4EF39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631970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31BBE-AF89-4AC8-80B1-34ADF14910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648009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356F-42C5-4644-8DD2-23505A5331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4468248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CA23-969F-49CE-BE1B-9491E9D8F9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876485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45B60-D8E8-40AF-B70F-EFD6695779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003059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0748D-4001-4D84-A135-7980820BD2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0380867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48B24-F6A9-41B7-9DB8-31761CB69BC2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0744-8BE0-43A4-BD52-03F2408183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635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8C284-75AE-45B0-9A0B-1BC9A937E6B0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F8CD8-41EB-4C03-A337-1B4A7BA148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899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2C7F3-7E2E-46E4-A405-AF44C18ACAAB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89A7D-3DA0-4B1F-8715-4280402FC5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964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F8FD9-CC65-4ECF-946A-1D62909DFE21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1E0FA-3D74-49D1-B28E-D9B03FDA42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936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08BA4-0952-4D51-B1FE-785E4A1D329C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46E7F-8BC9-4F7A-A44C-80D788E373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578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D9070-3AF7-4569-AF74-E8AC93ABB0BB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C6108-1BDD-4BD7-89FA-5205BE4ADE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51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7E8-9BBD-4EBC-968C-F9CD7EB28F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719866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E267-B325-4392-BEED-9B12446D36BC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11505-1672-40FA-B1E1-C9F6961A0D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56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C042D-5959-450F-9352-E918ACB2F264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0082-904B-433F-A629-F4F8BE2E1D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069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FFA1A-42C5-4087-8A8C-F72F0F4D22C4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9B966-D06A-4F0A-AC0D-DEADACD7EF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625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CBFEF-903F-4A77-98AC-A398176FF406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6908D-53A9-47E4-AE25-F8D85E7936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416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D3DFC-F70D-4198-A87E-D2965E8896A1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7C693-7D44-4951-9D48-38208D4977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2518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3A846-D9EC-4020-8218-9E6D8C5D58F0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2A479-222F-45CD-AFFB-5284402356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831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DA989-833D-48A0-B9E8-89637C90EE45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1EFFB-20AA-4557-B1AD-501342395F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2139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ED173-66F0-41AC-82F5-38C554B67953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B27D1-6D8B-47A8-825A-266861ED5A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457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4F292-B79D-4282-80B9-E6181B70276D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66C12-AAD9-473B-AA7E-1F956DAB47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901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1AC07-D56C-459E-9A31-FA1028A305C1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E8D99-A303-432C-BD50-5B83850DA3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59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42685-5195-4AFC-B168-2B2B128D0C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503429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8D004-67E3-4734-9935-7E2F8C17F9AC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541C8-F95B-49B8-8373-66DA71BB2D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0107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2D9AB-0A44-4074-B9F2-1C8E6AF44AE5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EDDCE-0794-4F1B-AD18-97CCD3E7ED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413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7EBAF-516E-4CA2-8F4E-FB0F95869B63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0D1F1-48FD-4599-BE7E-C43BFEFBAA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508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57516-8930-4A67-BDBE-4B75E78CFC3F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7F999-9CEC-4877-96A0-299B73829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826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24259-0C0C-4AA8-8620-740F9D3297DE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499D6-8FC6-43C6-BE1B-6FC64FC31F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7858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F65E5-01D2-4D0C-B448-507B0E6E22F9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BE8B9-7C2D-4D53-8350-C7B536A7DF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453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F941F-201F-4072-AC91-4DFCBE0570DA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F9062-92C9-4D45-ACD5-0B58E48540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7368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330C8-3CAD-4C07-BEA1-D4FBA057E85E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34566-5F10-4A77-9DD4-02B2E5ECB7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8329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89EE8-AA44-4807-ADD9-397EA900ACB6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B0766-F893-48A1-9BB1-68FF46A7DF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365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66CBC-90ED-4E2D-BB1F-BAED3EC92588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5225E-73A4-4EA8-9EAB-C11DFF4F0D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19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045C3-0522-4C87-A1B8-C301D9E50B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5429362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95662-5369-4E2F-98F7-2363139FA979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76333-3A6D-42EB-96D0-3927F24548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3258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F9696-4B7E-40FC-98CC-702FF9D3A078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7C8C6-0613-4ACD-B0D0-47D9A72EE1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004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3072-7D0C-4E88-8486-FAB7EFB6C521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489B8-91EC-46D3-B71A-C7C6716801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892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107B1-4DCE-42D7-938C-F7C16736E643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EBA2A-1D4E-4A7F-AE85-01BF175E74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2057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64A6B-0C9C-4EAB-B69A-422000B41633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9479-34F4-4B69-9303-0954979DAF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198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2F569-DF9B-4F11-A232-8FF7CEAB6FDD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2F3E0-43FA-4370-A91D-E276AEF97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0316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34726-A666-4FE0-B077-698298EEEC2B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B7D3E-18F4-46FB-BA18-BB56BE159C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1475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91684-81DD-42D6-BAC5-A13F9B8F8E0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42430184"/>
      </p:ext>
    </p:extLst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D1653-DD8E-47E6-910A-AA7842D60E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31074601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E078E-0371-42AB-9462-A1D03A7A8F4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4334104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3E4D9-AED2-4AF5-BAF4-4F27D4AF69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310288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41DD5-A7DB-4739-A725-75386CB992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35187500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DBC59-A2B6-4878-9B2D-CA83A45E20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31862308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37D6C-BDC5-4953-B6BE-16BBA2FBB5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88508417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95467-6E20-44F4-B866-C1E6B6272E2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67692679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96B9B-0C20-4324-9050-C5520D92D9E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42758409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E8970-5306-4AB6-8977-49AE4FC97A6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48750457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AA5FB-94B3-4E3B-B6A1-4D72BA996E2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73580253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DBFB0-1F50-41D4-9C16-834B1A60FFB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52725704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F941F-201F-4072-AC91-4DFCBE0570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F9062-92C9-4D45-ACD5-0B58E48540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355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330C8-3CAD-4C07-BEA1-D4FBA057E8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34566-5F10-4A77-9DD4-02B2E5ECB7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28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98CAD-7377-4923-B4F3-2A24295B63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4348386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89EE8-AA44-4807-ADD9-397EA900AC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B0766-F893-48A1-9BB1-68FF46A7DF3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829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66CBC-90ED-4E2D-BB1F-BAED3EC925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5225E-73A4-4EA8-9EAB-C11DFF4F0D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774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95662-5369-4E2F-98F7-2363139FA97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76333-3A6D-42EB-96D0-3927F24548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458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F9696-4B7E-40FC-98CC-702FF9D3A07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7C8C6-0613-4ACD-B0D0-47D9A72EE1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172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3072-7D0C-4E88-8486-FAB7EFB6C5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489B8-91EC-46D3-B71A-C7C6716801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386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107B1-4DCE-42D7-938C-F7C16736E6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EBA2A-1D4E-4A7F-AE85-01BF175E74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217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64A6B-0C9C-4EAB-B69A-422000B4163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9479-34F4-4B69-9303-0954979DAF8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082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2F569-DF9B-4F11-A232-8FF7CEAB6FD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2F3E0-43FA-4370-A91D-E276AEF974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217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34726-A666-4FE0-B077-698298EEEC2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B7D3E-18F4-46FB-BA18-BB56BE159C0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006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CDB21-FB10-4D5D-AFCC-B65729C1726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81358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09252-A293-4995-A8BD-3BAE779879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728977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DAA83-0A61-4774-B82C-84B8454217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12641"/>
      </p:ext>
    </p:extLst>
  </p:cSld>
  <p:clrMapOvr>
    <a:masterClrMapping/>
  </p:clrMapOvr>
  <p:transition spd="slow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86264-878E-4D0B-9335-E82D50FE70E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44104"/>
      </p:ext>
    </p:extLst>
  </p:cSld>
  <p:clrMapOvr>
    <a:masterClrMapping/>
  </p:clrMapOvr>
  <p:transition spd="slow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52844-CA7D-4369-9133-0379591C40C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01684"/>
      </p:ext>
    </p:extLst>
  </p:cSld>
  <p:clrMapOvr>
    <a:masterClrMapping/>
  </p:clrMapOvr>
  <p:transition spd="slow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53109-A35A-4530-90ED-79EB33479F6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94375"/>
      </p:ext>
    </p:extLst>
  </p:cSld>
  <p:clrMapOvr>
    <a:masterClrMapping/>
  </p:clrMapOvr>
  <p:transition spd="slow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23D5F-527D-4758-B3E4-D5B1CA001FF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69941"/>
      </p:ext>
    </p:extLst>
  </p:cSld>
  <p:clrMapOvr>
    <a:masterClrMapping/>
  </p:clrMapOvr>
  <p:transition spd="slow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040FF-7C6D-41AE-A922-A76FEA7966A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23648"/>
      </p:ext>
    </p:extLst>
  </p:cSld>
  <p:clrMapOvr>
    <a:masterClrMapping/>
  </p:clrMapOvr>
  <p:transition spd="slow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CFB0A-4DF4-4802-B02C-0484EAE6B9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59081"/>
      </p:ext>
    </p:extLst>
  </p:cSld>
  <p:clrMapOvr>
    <a:masterClrMapping/>
  </p:clrMapOvr>
  <p:transition spd="slow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84955-715E-4C31-9046-41C7F61ED2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57085"/>
      </p:ext>
    </p:extLst>
  </p:cSld>
  <p:clrMapOvr>
    <a:masterClrMapping/>
  </p:clrMapOvr>
  <p:transition spd="slow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BAC4F-7AB1-4812-B927-62C9C127FEA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36420"/>
      </p:ext>
    </p:extLst>
  </p:cSld>
  <p:clrMapOvr>
    <a:masterClrMapping/>
  </p:clrMapOvr>
  <p:transition spd="slow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B3694-5643-4EF6-BE2D-B292F01331F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95282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ags" Target="../tags/tag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500F98-189D-4B82-85EC-89CD922531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9" r:id="rId1"/>
    <p:sldLayoutId id="2147484980" r:id="rId2"/>
    <p:sldLayoutId id="2147484981" r:id="rId3"/>
    <p:sldLayoutId id="2147484982" r:id="rId4"/>
    <p:sldLayoutId id="2147484983" r:id="rId5"/>
    <p:sldLayoutId id="2147484984" r:id="rId6"/>
    <p:sldLayoutId id="2147484985" r:id="rId7"/>
    <p:sldLayoutId id="2147484986" r:id="rId8"/>
    <p:sldLayoutId id="2147484987" r:id="rId9"/>
    <p:sldLayoutId id="2147484988" r:id="rId10"/>
    <p:sldLayoutId id="2147484989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12780355-4267-4EE3-BEF0-D8F272DA5DAE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0" hangingPunct="0"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C72967E-8A7D-4AE3-A12C-0471A6F1E5FC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71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8" r:id="rId1"/>
    <p:sldLayoutId id="2147485019" r:id="rId2"/>
    <p:sldLayoutId id="2147485020" r:id="rId3"/>
    <p:sldLayoutId id="2147485021" r:id="rId4"/>
    <p:sldLayoutId id="2147485022" r:id="rId5"/>
    <p:sldLayoutId id="2147485023" r:id="rId6"/>
    <p:sldLayoutId id="2147485024" r:id="rId7"/>
    <p:sldLayoutId id="2147485025" r:id="rId8"/>
    <p:sldLayoutId id="2147485026" r:id="rId9"/>
    <p:sldLayoutId id="2147485027" r:id="rId10"/>
    <p:sldLayoutId id="21474850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  <a:cs typeface="Arial" charset="0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94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0" r:id="rId1"/>
    <p:sldLayoutId id="2147485031" r:id="rId2"/>
    <p:sldLayoutId id="2147485032" r:id="rId3"/>
    <p:sldLayoutId id="2147485033" r:id="rId4"/>
    <p:sldLayoutId id="2147485034" r:id="rId5"/>
    <p:sldLayoutId id="2147485035" r:id="rId6"/>
    <p:sldLayoutId id="2147485036" r:id="rId7"/>
    <p:sldLayoutId id="2147485037" r:id="rId8"/>
    <p:sldLayoutId id="2147485038" r:id="rId9"/>
    <p:sldLayoutId id="2147485039" r:id="rId10"/>
    <p:sldLayoutId id="214748504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A4548FF-4A6D-444E-9A09-FD7E2E2CF5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B124A45-EC23-4586-9750-97A49E4B60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6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2" r:id="rId1"/>
    <p:sldLayoutId id="2147485043" r:id="rId2"/>
    <p:sldLayoutId id="2147485044" r:id="rId3"/>
    <p:sldLayoutId id="2147485045" r:id="rId4"/>
    <p:sldLayoutId id="2147485046" r:id="rId5"/>
    <p:sldLayoutId id="2147485047" r:id="rId6"/>
    <p:sldLayoutId id="2147485048" r:id="rId7"/>
    <p:sldLayoutId id="2147485049" r:id="rId8"/>
    <p:sldLayoutId id="2147485050" r:id="rId9"/>
    <p:sldLayoutId id="2147485051" r:id="rId10"/>
    <p:sldLayoutId id="21474850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0" hangingPunct="0"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26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4" r:id="rId1"/>
    <p:sldLayoutId id="2147485055" r:id="rId2"/>
    <p:sldLayoutId id="2147485056" r:id="rId3"/>
    <p:sldLayoutId id="2147485057" r:id="rId4"/>
    <p:sldLayoutId id="2147485058" r:id="rId5"/>
    <p:sldLayoutId id="2147485059" r:id="rId6"/>
    <p:sldLayoutId id="2147485060" r:id="rId7"/>
    <p:sldLayoutId id="2147485061" r:id="rId8"/>
    <p:sldLayoutId id="2147485062" r:id="rId9"/>
    <p:sldLayoutId id="2147485063" r:id="rId10"/>
    <p:sldLayoutId id="21474850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3316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  <a:endParaRPr lang="en-US" smtClean="0"/>
          </a:p>
        </p:txBody>
      </p:sp>
      <p:sp>
        <p:nvSpPr>
          <p:cNvPr id="13317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2A47C7-0E35-499C-B2B3-DE0D4AD44588}" type="slidenum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78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6" r:id="rId1"/>
    <p:sldLayoutId id="2147485067" r:id="rId2"/>
    <p:sldLayoutId id="2147485068" r:id="rId3"/>
    <p:sldLayoutId id="2147485069" r:id="rId4"/>
    <p:sldLayoutId id="2147485070" r:id="rId5"/>
    <p:sldLayoutId id="2147485071" r:id="rId6"/>
    <p:sldLayoutId id="2147485072" r:id="rId7"/>
    <p:sldLayoutId id="2147485073" r:id="rId8"/>
    <p:sldLayoutId id="2147485074" r:id="rId9"/>
    <p:sldLayoutId id="2147485075" r:id="rId10"/>
    <p:sldLayoutId id="2147485076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96F763E-29EB-4961-9AEE-3A0C93E34B8E}" type="slidenum">
              <a:rPr lang="it-IT">
                <a:solidFill>
                  <a:srgbClr val="000000"/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970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  <p:sldLayoutId id="2147485079" r:id="rId2"/>
    <p:sldLayoutId id="2147485080" r:id="rId3"/>
    <p:sldLayoutId id="2147485081" r:id="rId4"/>
    <p:sldLayoutId id="2147485082" r:id="rId5"/>
    <p:sldLayoutId id="2147485083" r:id="rId6"/>
    <p:sldLayoutId id="2147485084" r:id="rId7"/>
    <p:sldLayoutId id="2147485085" r:id="rId8"/>
    <p:sldLayoutId id="2147485086" r:id="rId9"/>
    <p:sldLayoutId id="2147485087" r:id="rId10"/>
    <p:sldLayoutId id="214748508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7E220F34-CC37-49C3-8CDB-48E4E1960A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1" r:id="rId1"/>
    <p:sldLayoutId id="2147484892" r:id="rId2"/>
    <p:sldLayoutId id="2147484893" r:id="rId3"/>
    <p:sldLayoutId id="2147484894" r:id="rId4"/>
    <p:sldLayoutId id="2147484895" r:id="rId5"/>
    <p:sldLayoutId id="2147484896" r:id="rId6"/>
    <p:sldLayoutId id="2147484897" r:id="rId7"/>
    <p:sldLayoutId id="2147484898" r:id="rId8"/>
    <p:sldLayoutId id="2147484899" r:id="rId9"/>
    <p:sldLayoutId id="2147484900" r:id="rId10"/>
    <p:sldLayoutId id="214748490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B485264-C4D0-48BC-B0CA-D4EA0D0F84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596C11-3371-4AF1-AA42-94F593763218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6B8F67-4A89-4A7B-AD94-AF497D9B68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286360B-9C3C-42CB-87CD-A3ECAE29C78E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68B56E9-50BA-4CA7-B261-C3BC42D0BE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4DEE9BA-29C1-49D6-9FD4-E602C139B7D3}" type="datetimeFigureOut">
              <a:rPr lang="it-IT"/>
              <a:pPr>
                <a:defRPr/>
              </a:pPr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F4BE2A4-E7D5-40D0-BC89-C516A3BDAB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7" r:id="rId1"/>
    <p:sldLayoutId id="2147484958" r:id="rId2"/>
    <p:sldLayoutId id="2147484959" r:id="rId3"/>
    <p:sldLayoutId id="2147484960" r:id="rId4"/>
    <p:sldLayoutId id="2147484961" r:id="rId5"/>
    <p:sldLayoutId id="2147484962" r:id="rId6"/>
    <p:sldLayoutId id="2147484963" r:id="rId7"/>
    <p:sldLayoutId id="2147484964" r:id="rId8"/>
    <p:sldLayoutId id="2147484965" r:id="rId9"/>
    <p:sldLayoutId id="2147484966" r:id="rId10"/>
    <p:sldLayoutId id="21474849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0877872-4F06-4168-B0AA-BB488CFEA00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8" r:id="rId1"/>
    <p:sldLayoutId id="2147484969" r:id="rId2"/>
    <p:sldLayoutId id="2147484970" r:id="rId3"/>
    <p:sldLayoutId id="2147484971" r:id="rId4"/>
    <p:sldLayoutId id="2147484972" r:id="rId5"/>
    <p:sldLayoutId id="2147484973" r:id="rId6"/>
    <p:sldLayoutId id="2147484974" r:id="rId7"/>
    <p:sldLayoutId id="2147484975" r:id="rId8"/>
    <p:sldLayoutId id="2147484976" r:id="rId9"/>
    <p:sldLayoutId id="2147484977" r:id="rId10"/>
    <p:sldLayoutId id="214748497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4DEE9BA-29C1-49D6-9FD4-E602C139B7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F4BE2A4-E7D5-40D0-BC89-C516A3BDAB1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7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4" r:id="rId1"/>
    <p:sldLayoutId id="2147484995" r:id="rId2"/>
    <p:sldLayoutId id="2147484996" r:id="rId3"/>
    <p:sldLayoutId id="2147484997" r:id="rId4"/>
    <p:sldLayoutId id="2147484998" r:id="rId5"/>
    <p:sldLayoutId id="2147484999" r:id="rId6"/>
    <p:sldLayoutId id="2147485000" r:id="rId7"/>
    <p:sldLayoutId id="2147485001" r:id="rId8"/>
    <p:sldLayoutId id="2147485002" r:id="rId9"/>
    <p:sldLayoutId id="2147485003" r:id="rId10"/>
    <p:sldLayoutId id="21474850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EE90052-2463-4544-81EF-5D00EFA3BD76}" type="slidenum">
              <a:rPr lang="ca-ES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7" r:id="rId2"/>
    <p:sldLayoutId id="2147485008" r:id="rId3"/>
    <p:sldLayoutId id="2147485009" r:id="rId4"/>
    <p:sldLayoutId id="2147485010" r:id="rId5"/>
    <p:sldLayoutId id="2147485011" r:id="rId6"/>
    <p:sldLayoutId id="2147485012" r:id="rId7"/>
    <p:sldLayoutId id="2147485013" r:id="rId8"/>
    <p:sldLayoutId id="2147485014" r:id="rId9"/>
    <p:sldLayoutId id="2147485015" r:id="rId10"/>
    <p:sldLayoutId id="214748501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1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6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3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3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13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13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4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3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13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13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13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13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5937907" y="1714500"/>
            <a:ext cx="2714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400" dirty="0" smtClean="0">
                <a:solidFill>
                  <a:srgbClr val="00B050"/>
                </a:solidFill>
                <a:latin typeface="Tahoma" pitchFamily="34" charset="0"/>
              </a:rPr>
              <a:t>7 </a:t>
            </a:r>
            <a:r>
              <a:rPr lang="it-IT" sz="4400" dirty="0">
                <a:solidFill>
                  <a:srgbClr val="00B050"/>
                </a:solidFill>
                <a:latin typeface="Tahoma" pitchFamily="34" charset="0"/>
              </a:rPr>
              <a:t>ottobre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5435600" y="2579688"/>
            <a:ext cx="3708400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MADONNA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Del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ROSARIO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sz="3200">
                <a:solidFill>
                  <a:srgbClr val="00B050"/>
                </a:solidFill>
                <a:latin typeface="Copperplate Gothic Bold" pitchFamily="34" charset="0"/>
              </a:rPr>
              <a:t>27 domenica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sz="3200">
                <a:solidFill>
                  <a:srgbClr val="00B050"/>
                </a:solidFill>
                <a:latin typeface="Copperplate Gothic Bold" pitchFamily="34" charset="0"/>
              </a:rPr>
              <a:t>Del tempo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sz="3200">
                <a:solidFill>
                  <a:srgbClr val="00B050"/>
                </a:solidFill>
                <a:latin typeface="Copperplate Gothic Bold" pitchFamily="34" charset="0"/>
              </a:rPr>
              <a:t>ordinario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5929313" y="142875"/>
            <a:ext cx="2663825" cy="1430338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>
                <a:solidFill>
                  <a:srgbClr val="FF3300"/>
                </a:solidFill>
                <a:latin typeface="Lucida Calligraphy" pitchFamily="66" charset="0"/>
              </a:rPr>
              <a:t>Parrocchia della</a:t>
            </a:r>
            <a:br>
              <a:rPr lang="it-IT" sz="2800">
                <a:solidFill>
                  <a:srgbClr val="FF3300"/>
                </a:solidFill>
                <a:latin typeface="Lucida Calligraphy" pitchFamily="66" charset="0"/>
              </a:rPr>
            </a:br>
            <a:r>
              <a:rPr lang="it-IT" sz="2800">
                <a:solidFill>
                  <a:srgbClr val="FF3300"/>
                </a:solidFill>
                <a:latin typeface="Lucida Calligraphy" pitchFamily="66" charset="0"/>
              </a:rPr>
              <a:t>Cattedrale</a:t>
            </a:r>
          </a:p>
        </p:txBody>
      </p:sp>
      <p:pic>
        <p:nvPicPr>
          <p:cNvPr id="25605" name="Immagine 5" descr="Madonna di Pompei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6988"/>
            <a:ext cx="4572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3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43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43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43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4" grpId="0"/>
      <p:bldP spid="430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5" descr="Madonna di Pompei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6988"/>
            <a:ext cx="4572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sz="4000"/>
              <a:t>Il Signore sia con voi.</a:t>
            </a:r>
          </a:p>
          <a:p>
            <a:r>
              <a:rPr lang="it-IT" sz="4000" b="1"/>
              <a:t>E con il tuo spirito. </a:t>
            </a:r>
            <a:endParaRPr lang="it-IT" sz="4000"/>
          </a:p>
          <a:p>
            <a:endParaRPr lang="it-IT" sz="4000"/>
          </a:p>
          <a:p>
            <a:r>
              <a:rPr lang="it-IT" sz="4000"/>
              <a:t>Vi benedica Dio onnipotente </a:t>
            </a:r>
          </a:p>
          <a:p>
            <a:r>
              <a:rPr lang="it-IT" sz="4000"/>
              <a:t>Padre e Figlio e Spirito Santo.		</a:t>
            </a:r>
          </a:p>
          <a:p>
            <a:r>
              <a:rPr lang="it-IT" sz="4000" b="1"/>
              <a:t>Amen. </a:t>
            </a:r>
            <a:endParaRPr lang="it-IT" sz="4000"/>
          </a:p>
          <a:p>
            <a:endParaRPr lang="it-IT" sz="4000"/>
          </a:p>
          <a:p>
            <a:r>
              <a:rPr lang="it-IT" sz="4000"/>
              <a:t>Nel nome del Signore: andate in pace.</a:t>
            </a:r>
          </a:p>
          <a:p>
            <a:r>
              <a:rPr lang="it-IT" sz="4000" b="1"/>
              <a:t>Rendiamo grazie a Dio. </a:t>
            </a:r>
            <a:endParaRPr lang="it-IT" sz="4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magine 1" descr="IMG_0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1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86375" y="714375"/>
            <a:ext cx="3857625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13 maggio apparve Maria a tre pastorelli in Cova d’</a:t>
            </a:r>
            <a:r>
              <a:rPr lang="it-IT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Iria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 descr="Nossa Senhora com a multidão e basílica em fu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5842000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Ave, </a:t>
            </a:r>
            <a:r>
              <a:rPr lang="it-IT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</a:t>
            </a: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ave, Maria!</a:t>
            </a:r>
            <a:endParaRPr lang="it-IT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5842000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Ave, </a:t>
            </a:r>
            <a:r>
              <a:rPr lang="it-IT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</a:t>
            </a: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ave, Maria!</a:t>
            </a:r>
            <a:endParaRPr lang="it-IT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1859" name="Immagine 1" descr="IMG_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"/>
          <a:stretch>
            <a:fillRect/>
          </a:stretch>
        </p:blipFill>
        <p:spPr bwMode="auto">
          <a:xfrm>
            <a:off x="0" y="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Immagine 1" descr="IMG_0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062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CasellaDiTesto 2"/>
          <p:cNvSpPr txBox="1">
            <a:spLocks noChangeArrowheads="1"/>
          </p:cNvSpPr>
          <p:nvPr/>
        </p:nvSpPr>
        <p:spPr bwMode="auto">
          <a:xfrm>
            <a:off x="5000625" y="785813"/>
            <a:ext cx="41433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4000"/>
              <a:t>Splendente </a:t>
            </a:r>
          </a:p>
          <a:p>
            <a:pPr eaLnBrk="1" hangingPunct="1"/>
            <a:r>
              <a:rPr lang="it-IT" sz="4000"/>
              <a:t>di luce </a:t>
            </a:r>
          </a:p>
          <a:p>
            <a:pPr eaLnBrk="1" hangingPunct="1"/>
            <a:r>
              <a:rPr lang="it-IT" sz="4000"/>
              <a:t>veniva Maria: </a:t>
            </a:r>
          </a:p>
          <a:p>
            <a:pPr eaLnBrk="1" hangingPunct="1"/>
            <a:r>
              <a:rPr lang="it-IT" sz="4000"/>
              <a:t>il volto </a:t>
            </a:r>
          </a:p>
          <a:p>
            <a:pPr eaLnBrk="1" hangingPunct="1"/>
            <a:r>
              <a:rPr lang="it-IT" sz="4000"/>
              <a:t>suo bello </a:t>
            </a:r>
          </a:p>
          <a:p>
            <a:pPr eaLnBrk="1" hangingPunct="1"/>
            <a:r>
              <a:rPr lang="it-IT" sz="4000"/>
              <a:t>un sole </a:t>
            </a:r>
          </a:p>
          <a:p>
            <a:pPr eaLnBrk="1" hangingPunct="1"/>
            <a:r>
              <a:rPr lang="it-IT" sz="4000"/>
              <a:t>apparia.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 descr="Nossa Senhora com a multidão e basílica em fu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0025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5842000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Ave, </a:t>
            </a:r>
            <a:r>
              <a:rPr lang="it-IT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</a:t>
            </a: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ave, Maria!</a:t>
            </a:r>
            <a:endParaRPr lang="it-IT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1" descr="IMG_0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6313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14938" y="928688"/>
            <a:ext cx="3929062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 cielo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discesa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chieder preghiera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pei gran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peccatori,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fede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sincera.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5842000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Ave, </a:t>
            </a:r>
            <a:r>
              <a:rPr lang="it-IT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</a:t>
            </a: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ave, Maria!</a:t>
            </a:r>
            <a:endParaRPr lang="it-IT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5955" name="Immagine 1" descr="IMG_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"/>
          <a:stretch>
            <a:fillRect/>
          </a:stretch>
        </p:blipFill>
        <p:spPr bwMode="auto">
          <a:xfrm>
            <a:off x="0" y="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 descr="Nossa Senhora com a multidão e basílica em fu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0025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5842000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Ave, </a:t>
            </a:r>
            <a:r>
              <a:rPr lang="it-IT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</a:t>
            </a: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ave, Maria!</a:t>
            </a:r>
            <a:endParaRPr lang="it-IT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Immagine 1" descr="IMG_00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asellaDiTesto 2"/>
          <p:cNvSpPr txBox="1">
            <a:spLocks noChangeArrowheads="1"/>
          </p:cNvSpPr>
          <p:nvPr/>
        </p:nvSpPr>
        <p:spPr bwMode="auto">
          <a:xfrm>
            <a:off x="5429250" y="1071563"/>
            <a:ext cx="37147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madre pietosa,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stella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 tu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al cielo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 guidi,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 guidi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Gesù.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" descr="Nossa Senhora com a multidão e basílica em fu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0025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5842000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Ave, </a:t>
            </a:r>
            <a:r>
              <a:rPr lang="it-IT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</a:t>
            </a: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ave, Maria!</a:t>
            </a:r>
            <a:endParaRPr lang="it-IT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5842000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Ave, </a:t>
            </a:r>
            <a:r>
              <a:rPr lang="it-IT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</a:t>
            </a: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ave, Maria!</a:t>
            </a:r>
            <a:endParaRPr lang="it-IT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0051" name="Immagine 1" descr="IMG_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"/>
          <a:stretch>
            <a:fillRect/>
          </a:stretch>
        </p:blipFill>
        <p:spPr bwMode="auto">
          <a:xfrm>
            <a:off x="0" y="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magine 1" descr="Fatima 2006 3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r="28906"/>
          <a:stretch>
            <a:fillRect/>
          </a:stretch>
        </p:blipFill>
        <p:spPr bwMode="auto">
          <a:xfrm>
            <a:off x="2214563" y="0"/>
            <a:ext cx="4357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8001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sz="4800">
                <a:latin typeface="Calibri" pitchFamily="34" charset="0"/>
              </a:rPr>
              <a:t>Dio, Padre buono, </a:t>
            </a:r>
          </a:p>
          <a:p>
            <a:r>
              <a:rPr lang="it-IT" sz="4800">
                <a:latin typeface="Calibri" pitchFamily="34" charset="0"/>
              </a:rPr>
              <a:t>che ci perdona sempre quando siamo pentiti di vero cuore, abbia misericordia di noi, perdoni i nostri peccati </a:t>
            </a:r>
          </a:p>
          <a:p>
            <a:r>
              <a:rPr lang="it-IT" sz="4800">
                <a:latin typeface="Calibri" pitchFamily="34" charset="0"/>
              </a:rPr>
              <a:t>e ci conduca alla vita eterna.</a:t>
            </a:r>
          </a:p>
          <a:p>
            <a:r>
              <a:rPr lang="it-IT" sz="48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sehaisetediluce.it/SF_rosema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75"/>
            <a:ext cx="9144000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4357688" y="-142875"/>
            <a:ext cx="4143375" cy="317023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29188" y="3429000"/>
            <a:ext cx="4214812" cy="317023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3201313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mammadellapace.it/images/Mamma_della_P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0"/>
            <a:ext cx="50165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643563" y="3357563"/>
            <a:ext cx="3500437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071688" y="5534025"/>
            <a:ext cx="5000625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3414973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Immacolata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33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643438" y="214313"/>
            <a:ext cx="4214812" cy="3170237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571875"/>
            <a:ext cx="4143375" cy="31702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glorifichiamo,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18655665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4313" y="214313"/>
            <a:ext cx="4500562" cy="5016500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togli i peccati del mondo, accogli la nostra supplica. Tu che siedi alla destra del Padre, 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  <p:pic>
        <p:nvPicPr>
          <p:cNvPr id="4" name="Picture 4" descr="C:\WINDOWS\Escritorio\IMAGENES\Arte-3-\INMACULADA.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0"/>
            <a:ext cx="4286250" cy="6842125"/>
          </a:xfrm>
          <a:prstGeom prst="rect">
            <a:avLst/>
          </a:prstGeom>
          <a:noFill/>
          <a:ln w="57150">
            <a:solidFill>
              <a:srgbClr val="C0C0C0"/>
            </a:solidFill>
            <a:miter lim="800000"/>
            <a:headEnd/>
            <a:tailEnd/>
          </a:ln>
          <a:effectLst>
            <a:outerShdw dist="107763" dir="8100000" algn="ctr" rotWithShape="0">
              <a:srgbClr val="FFCC99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5634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DSC_3909_bis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782638"/>
            <a:ext cx="9144000" cy="607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:p14="http://schemas.microsoft.com/office/powerpoint/2010/main" val="1186951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/>
          </p:cNvSpPr>
          <p:nvPr/>
        </p:nvSpPr>
        <p:spPr bwMode="auto">
          <a:xfrm>
            <a:off x="142875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>
                <a:latin typeface="Calibri" pitchFamily="34" charset="0"/>
                <a:cs typeface="Times New Roman" pitchFamily="18" charset="0"/>
              </a:rPr>
              <a:t>Infondi nel nostro spirito la tua grazia, o Padre; tu, che nell'annunzio dell'angelo ci hai rivelato l'incarnazione del tuo Figlio, per la sua passione e la sua croce, con l'intercessione della beata Vergine Maria, guidaci alla gloria della risurrezione. Per il nostro Signore Gesù Cristo, tuo Figlio, che è Dio, e vive e regna con te, nell'unità dello Spirito Santo, per tutti i secoli dei secoli.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 						       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asellaDiTesto 1"/>
          <p:cNvSpPr txBox="1">
            <a:spLocks noChangeArrowheads="1"/>
          </p:cNvSpPr>
          <p:nvPr/>
        </p:nvSpPr>
        <p:spPr bwMode="auto">
          <a:xfrm>
            <a:off x="3429000" y="1714500"/>
            <a:ext cx="5715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8000" b="1">
                <a:solidFill>
                  <a:srgbClr val="3333CC"/>
                </a:solidFill>
                <a:latin typeface="Arial" charset="0"/>
                <a:ea typeface="Times New Roman" pitchFamily="18" charset="0"/>
                <a:cs typeface="Arial" charset="0"/>
              </a:rPr>
              <a:t>GIOVANE DONNA</a:t>
            </a:r>
            <a:endParaRPr lang="it-IT" sz="8000">
              <a:solidFill>
                <a:srgbClr val="3333CC"/>
              </a:solidFill>
              <a:ea typeface="Times New Roman" pitchFamily="18" charset="0"/>
              <a:cs typeface="Arial" charset="0"/>
            </a:endParaRPr>
          </a:p>
          <a:p>
            <a:pPr eaLnBrk="1" hangingPunct="1"/>
            <a:endParaRPr lang="it-IT" sz="80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79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8131" name="Picture 8" descr="Tapezze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142875" y="0"/>
            <a:ext cx="87868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it-IT" sz="4000" i="1">
                <a:latin typeface="Calibri" pitchFamily="34" charset="0"/>
                <a:ea typeface="Times New Roman" pitchFamily="18" charset="0"/>
                <a:cs typeface="Arial" charset="0"/>
              </a:rPr>
              <a:t>Dal libro della Gènesi</a:t>
            </a:r>
          </a:p>
          <a:p>
            <a:r>
              <a:rPr lang="it-IT" sz="4000">
                <a:latin typeface="Calibri" pitchFamily="34" charset="0"/>
                <a:ea typeface="Times New Roman" pitchFamily="18" charset="0"/>
                <a:cs typeface="Arial" charset="0"/>
              </a:rPr>
              <a:t>Il Signore Dio disse: «Non è bene che l’uomo sia solo: voglio fargli un aiuto che gli corrisponda».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tangolo 1"/>
          <p:cNvSpPr>
            <a:spLocks noChangeArrowheads="1"/>
          </p:cNvSpPr>
          <p:nvPr/>
        </p:nvSpPr>
        <p:spPr bwMode="auto">
          <a:xfrm>
            <a:off x="285750" y="0"/>
            <a:ext cx="8501063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Allora il Signore Dio plasmò dal suolo ogni sorta di animali selvatici e tutti gli uccelli del cielo e li condusse all’uomo, per vedere come li avrebbe chiamati: in qualunque modo l’uomo avesse chiamato ognuno degli esseri viventi, quello doveva essere il suo nome. Così l’uomo impose nomi a tutto il bestiame, a tutti gli uccelli del cielo e a tutti gli animali selvatici, ma per l’uomo non trovò un aiuto che gli corrispondesse.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214313" y="58738"/>
            <a:ext cx="864393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Allora il Signore Dio fece scendere un torpore sull’uomo, che si addormentò; gli tolse una delle costole e richiuse la carne al suo posto. Il Signore Dio formò con la costola, che aveva tolta all’uomo, una donna e la condusse all’uomo.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Allora l’uomo disse: «Questa volta è osso dalle mie ossa, carne dalla mia carne. La si chiamerà donna, perché dall’uomo è stata tolta». Per questo l’uomo lascerà suo padre e sua madre e si unirà a sua moglie, e i due saranno un’unica carne.</a:t>
            </a:r>
          </a:p>
          <a:p>
            <a:endParaRPr lang="it-IT" sz="40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Parola di Dio.    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Rendiamo grazie a Dio.</a:t>
            </a:r>
            <a:endParaRPr lang="it-IT" sz="40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tuscany-rent.net/Chianti/FOTO/tramonto_vigna_chianti_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4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81038" y="1143000"/>
            <a:ext cx="77898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Ci benedica il Signore,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tutti i giorni della nostra vita.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3214688"/>
            <a:ext cx="88582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1B0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Beato chi teme il Signore e cammina nelle sue vie. Della fatica delle tue mani ti nutrirai, sarai felice e avrai ogni bene.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5813" y="0"/>
            <a:ext cx="77771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6000" i="1">
                <a:solidFill>
                  <a:srgbClr val="CC0000"/>
                </a:solidFill>
                <a:latin typeface="Tahoma" pitchFamily="34" charset="0"/>
              </a:rPr>
              <a:t>Salmo responsoriale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http://www.poderialdoconterno.com/images/300dpi/VIGNA_cica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4313" y="2857500"/>
            <a:ext cx="8572500" cy="255428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951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 tua sposa come vite feconda nell’intimità della tua casa; i tuoi figli come virgulti d’ulivo intorno alla tua mensa.</a:t>
            </a:r>
            <a:endParaRPr lang="ca-ES" sz="4000" b="1" i="1" dirty="0">
              <a:solidFill>
                <a:srgbClr val="0951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1038" y="1143000"/>
            <a:ext cx="77898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Ci benedica il Signore,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tutti i giorni della nostra vita.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  <p:bldP spid="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R_cascat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14313" y="3643313"/>
            <a:ext cx="8929687" cy="1938337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 i="1">
                <a:solidFill>
                  <a:srgbClr val="750307"/>
                </a:solidFill>
                <a:latin typeface="Comic Sans MS" pitchFamily="66" charset="0"/>
              </a:rPr>
              <a:t>Ecco com’è benedetto l’uomo che teme il Signore. Ti benedica il Signore da Sion.</a:t>
            </a:r>
            <a:endParaRPr lang="ca-ES" sz="4000" b="1" i="1">
              <a:solidFill>
                <a:srgbClr val="750307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1038" y="1143000"/>
            <a:ext cx="77898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Ci benedica il Signore,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tutti i giorni della nostra vita.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autoUpdateAnimBg="0"/>
      <p:bldP spid="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0.gstatic.com/images?q=tbn:ANd9GcTEKy8ePQQbTvHw8s5JaG5kdAfUgpjWkD1zGtctEkYXVRY-iMU_Hx7nK3z68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534"/>
            <a:ext cx="9315363" cy="697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4313" y="2857500"/>
            <a:ext cx="8572500" cy="255428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951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Possa tu vedere il bene di Gerusalemme tutti i giorni della tua vita! Possa tu vedere i figli dei tuoi figli! Pace su Israele!.</a:t>
            </a:r>
            <a:endParaRPr lang="ca-ES" sz="4000" b="1" i="1" dirty="0">
              <a:solidFill>
                <a:srgbClr val="0951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1038" y="1143000"/>
            <a:ext cx="77898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Ci benedica il Signore,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tutti i giorni della nostra vita.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iel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3708400" cy="3095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928813" y="2857500"/>
            <a:ext cx="721518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4800" b="1" i="1">
                <a:solidFill>
                  <a:srgbClr val="FF0710"/>
                </a:solidFill>
                <a:latin typeface="Comic Sans MS" pitchFamily="66" charset="0"/>
              </a:rPr>
              <a:t>Se ci amiamo gli uni gli altri, Dio rimane in noi e l’amore di lui è perfetto in noi.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1088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143625" y="0"/>
            <a:ext cx="3000375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Giovane donna, attesa dell‘umanità; un desiderio d'amore e pura libertà. 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7188" y="5000625"/>
            <a:ext cx="8786812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Il Dio lontano è qui vicino a te,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voce e silenzio,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annuncio di novità.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74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314700"/>
            <a:ext cx="44291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ttangolo 1"/>
          <p:cNvSpPr>
            <a:spLocks noChangeArrowheads="1"/>
          </p:cNvSpPr>
          <p:nvPr/>
        </p:nvSpPr>
        <p:spPr bwMode="auto">
          <a:xfrm>
            <a:off x="214313" y="214313"/>
            <a:ext cx="6357937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secondo Marco.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0" y="0"/>
            <a:ext cx="914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>
                <a:latin typeface="Arial Rounded MT Bold" pitchFamily="34" charset="0"/>
                <a:cs typeface="Times New Roman" pitchFamily="18" charset="0"/>
              </a:rPr>
              <a:t>In quel tempo, alcuni farisei si avvicinarono e, per metterlo alla prova,  domandavano a Gesù se è lecito a un marito ripudiare la propria moglie. Ma egli rispose loro: «Che cosa vi ha ordinato Mosè?». Dissero: «Mosè ha permesso di scrivere un atto di ripudio e di ripudiarla». </a:t>
            </a:r>
            <a:endParaRPr lang="it-IT" sz="4000"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Gesù disse loro: «Per la durezza del vostro cuore egli scrisse per voi questa norma. Ma dall’inizio della creazione Dio li fece maschio e femmina; per questo l’uomo lascerà suo padre e sua madre e si unirà a sua moglie e i due diventeranno una carne sola. Così non sono più due, ma una sola carne. </a:t>
            </a:r>
            <a:endParaRPr lang="it-IT" sz="400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Dunque l’uomo non divida quello che Dio ha congiunto». </a:t>
            </a:r>
            <a:endParaRPr lang="it-IT" sz="400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A casa, i discepoli lo interrogavano di nuovo su questo argomento. E disse loro: «Chi ripudia la propria moglie e ne sposa un’altra, commette adulterio verso di lei; e se lei, ripudiato il marito, ne sposa un altro, commette adulterio». </a:t>
            </a:r>
            <a:endParaRPr lang="it-IT" sz="400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ttangolo 1"/>
          <p:cNvSpPr>
            <a:spLocks noChangeArrowheads="1"/>
          </p:cNvSpPr>
          <p:nvPr/>
        </p:nvSpPr>
        <p:spPr bwMode="auto">
          <a:xfrm>
            <a:off x="214313" y="428625"/>
            <a:ext cx="864393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Gli presentavano dei bambini perché li toccasse, ma i discepoli li rimproverarono. Gesù, al vedere questo, s’indignò e disse loro: «Lasciate che i bambini vengano a me, non glielo impedite: a chi è come loro infatti appartiene il regno di Dio. </a:t>
            </a:r>
            <a:endParaRPr lang="it-IT" sz="400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214313" y="428625"/>
            <a:ext cx="87153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In verità io vi dico: chi non accoglie il regno di Dio come lo accoglie un bambino, non entrerà in esso». E, prendendoli tra le braccia, li benediceva, imponendo le mani su di loro.</a:t>
            </a:r>
            <a:endParaRPr lang="it-IT" sz="400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http://localhost:1080/download/immagini/12Bi_TO/27B_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5540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Dio da Dio, Luce da Luce, Dio vero da Dio vero, 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della stessa sostanza del Padre;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magine 5" descr="Madonna di Pompei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4572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86375" y="1000125"/>
            <a:ext cx="3357563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80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Ave, Maria, ave, Maria.</a:t>
            </a:r>
            <a:endParaRPr lang="it-IT" sz="800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4976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tutte le cose sono state create.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noi uomini e per la nostra salvezza discese dal cielo, 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88" y="142875"/>
            <a:ext cx="828675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secondo le Scritture,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salito al cielo,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siede alla destra del Padre.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glorificato, e ha parlato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mezzo dei profeti</a:t>
            </a:r>
            <a:r>
              <a:rPr lang="it-IT" sz="4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88" y="0"/>
            <a:ext cx="8501062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endParaRPr lang="it-IT" dirty="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FF99FF"/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1472" y="2571744"/>
            <a:ext cx="8215370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</a:rPr>
              <a:t>Madre della Speranza</a:t>
            </a:r>
          </a:p>
        </p:txBody>
      </p:sp>
    </p:spTree>
    <p:extLst>
      <p:ext uri="{BB962C8B-B14F-4D97-AF65-F5344CB8AC3E}">
        <p14:creationId xmlns:p14="http://schemas.microsoft.com/office/powerpoint/2010/main" val="284135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Immagine 2" descr="madonna di fatim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</a:rPr>
              <a:t>Madre della speranza,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veglia sul nostro cammino,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guida i nostri passi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verso il Figlio Tuo, Maria!</a:t>
            </a:r>
            <a:endParaRPr lang="it-IT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Immagine 2" descr="sfondo_maria2.jpg"/>
          <p:cNvPicPr>
            <a:picLocks noChangeAspect="1"/>
          </p:cNvPicPr>
          <p:nvPr/>
        </p:nvPicPr>
        <p:blipFill>
          <a:blip r:embed="rId3">
            <a:lum bright="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0"/>
            <a:ext cx="7559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3571875"/>
            <a:ext cx="8572500" cy="30464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</a:rPr>
              <a:t>Regina della pace,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proteggi il nostro mondo,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prega per questa umanità, Maria,Madre della speranza.</a:t>
            </a:r>
            <a:endParaRPr lang="it-IT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Immagine 4" descr="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4429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0"/>
            <a:ext cx="4786312" cy="71104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prstClr val="black"/>
                </a:solidFill>
              </a:rPr>
              <a:t>Docile serva del Padre, piena di Spirito Santo, </a:t>
            </a:r>
            <a:br>
              <a:rPr lang="it-IT" sz="5400" b="1" dirty="0">
                <a:solidFill>
                  <a:prstClr val="black"/>
                </a:solidFill>
              </a:rPr>
            </a:br>
            <a:r>
              <a:rPr lang="it-IT" sz="5400" b="1" dirty="0">
                <a:solidFill>
                  <a:prstClr val="black"/>
                </a:solidFill>
              </a:rPr>
              <a:t>umile Vergine Madre</a:t>
            </a:r>
            <a:br>
              <a:rPr lang="it-IT" sz="5400" b="1" dirty="0">
                <a:solidFill>
                  <a:prstClr val="black"/>
                </a:solidFill>
              </a:rPr>
            </a:br>
            <a:r>
              <a:rPr lang="it-IT" sz="5400" b="1" dirty="0">
                <a:solidFill>
                  <a:prstClr val="black"/>
                </a:solidFill>
              </a:rPr>
              <a:t>del Figlio di Dio!</a:t>
            </a:r>
            <a:r>
              <a:rPr lang="it-IT" dirty="0">
                <a:solidFill>
                  <a:prstClr val="black"/>
                </a:solidFill>
              </a:rPr>
              <a:t/>
            </a:r>
            <a:br>
              <a:rPr lang="it-IT" dirty="0">
                <a:solidFill>
                  <a:prstClr val="black"/>
                </a:solidFill>
              </a:rPr>
            </a:b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5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Immagine 2" descr="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57813" y="0"/>
            <a:ext cx="3786187" cy="6740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</a:rPr>
              <a:t>Tu sei la piena di grazia scelta fra tutte le donne, Madre di Misericordia,Porta del Cielo.</a:t>
            </a:r>
          </a:p>
        </p:txBody>
      </p:sp>
    </p:spTree>
    <p:extLst>
      <p:ext uri="{BB962C8B-B14F-4D97-AF65-F5344CB8AC3E}">
        <p14:creationId xmlns:p14="http://schemas.microsoft.com/office/powerpoint/2010/main" val="226233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2" descr="madonna di fatim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</a:rPr>
              <a:t>Madre della speranza,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veglia sul nostro cammino,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guida i nostri passi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verso il Figlio Tuo, Maria!</a:t>
            </a:r>
            <a:endParaRPr lang="it-IT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4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438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857875" y="0"/>
            <a:ext cx="3286125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Dio t'ha prescelta,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qual madre, piena di bellezza,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il suo amore t'avvolgerà con la sua ombra. 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14313" y="5214938"/>
            <a:ext cx="8929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Grembo per Dio venuto sulla terra,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tu sarai madre di un uomo nuovo.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42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magine 2" descr="sfondo_maria2.jpg"/>
          <p:cNvPicPr>
            <a:picLocks noChangeAspect="1"/>
          </p:cNvPicPr>
          <p:nvPr/>
        </p:nvPicPr>
        <p:blipFill>
          <a:blip r:embed="rId3">
            <a:lum bright="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0"/>
            <a:ext cx="7559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3571875"/>
            <a:ext cx="8572500" cy="30464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</a:rPr>
              <a:t>Regina della pace,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proteggi il nostro mondo,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prega per questa umanità, Maria,Madre della speranza.</a:t>
            </a:r>
            <a:endParaRPr lang="it-IT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magine 2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14813" y="0"/>
            <a:ext cx="4929187" cy="5262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</a:rPr>
              <a:t>Noi che crediamo alla vita, </a:t>
            </a:r>
            <a:br>
              <a:rPr lang="it-IT" sz="4800" b="1" dirty="0">
                <a:solidFill>
                  <a:prstClr val="black"/>
                </a:solidFill>
              </a:rPr>
            </a:br>
            <a:r>
              <a:rPr lang="it-IT" sz="4800" b="1" dirty="0">
                <a:solidFill>
                  <a:prstClr val="black"/>
                </a:solidFill>
              </a:rPr>
              <a:t>noi che crediamo all'amore,</a:t>
            </a:r>
            <a:br>
              <a:rPr lang="it-IT" sz="4800" b="1" dirty="0">
                <a:solidFill>
                  <a:prstClr val="black"/>
                </a:solidFill>
              </a:rPr>
            </a:br>
            <a:r>
              <a:rPr lang="it-IT" sz="4800" b="1" dirty="0">
                <a:solidFill>
                  <a:prstClr val="black"/>
                </a:solidFill>
              </a:rPr>
              <a:t>sotto il Tuo sguardo mettiamo</a:t>
            </a:r>
            <a:br>
              <a:rPr lang="it-IT" sz="4800" b="1" dirty="0">
                <a:solidFill>
                  <a:prstClr val="black"/>
                </a:solidFill>
              </a:rPr>
            </a:br>
            <a:r>
              <a:rPr lang="it-IT" sz="4800" b="1" dirty="0">
                <a:solidFill>
                  <a:prstClr val="black"/>
                </a:solidFill>
              </a:rPr>
              <a:t>il nostro domani</a:t>
            </a:r>
            <a:r>
              <a:rPr lang="it-IT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780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magine 2" descr="lrg-1631-sfondo-desktop-3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3441700"/>
            <a:ext cx="8786812" cy="3416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prstClr val="black"/>
                </a:solidFill>
              </a:rPr>
              <a:t>Quando la strada è più dura </a:t>
            </a:r>
            <a:br>
              <a:rPr lang="it-IT" sz="5400" b="1" dirty="0">
                <a:solidFill>
                  <a:prstClr val="black"/>
                </a:solidFill>
              </a:rPr>
            </a:br>
            <a:r>
              <a:rPr lang="it-IT" sz="5400" b="1" dirty="0">
                <a:solidFill>
                  <a:prstClr val="black"/>
                </a:solidFill>
              </a:rPr>
              <a:t>quando più buia è la notte, </a:t>
            </a:r>
            <a:br>
              <a:rPr lang="it-IT" sz="5400" b="1" dirty="0">
                <a:solidFill>
                  <a:prstClr val="black"/>
                </a:solidFill>
              </a:rPr>
            </a:br>
            <a:r>
              <a:rPr lang="it-IT" sz="5400" b="1" dirty="0">
                <a:solidFill>
                  <a:prstClr val="black"/>
                </a:solidFill>
              </a:rPr>
              <a:t>stella del giorno, risplendi</a:t>
            </a:r>
            <a:br>
              <a:rPr lang="it-IT" sz="5400" b="1" dirty="0">
                <a:solidFill>
                  <a:prstClr val="black"/>
                </a:solidFill>
              </a:rPr>
            </a:br>
            <a:r>
              <a:rPr lang="it-IT" sz="5400" b="1" dirty="0">
                <a:solidFill>
                  <a:prstClr val="black"/>
                </a:solidFill>
              </a:rPr>
              <a:t>sul nostro sentiero.</a:t>
            </a:r>
          </a:p>
        </p:txBody>
      </p:sp>
    </p:spTree>
    <p:extLst>
      <p:ext uri="{BB962C8B-B14F-4D97-AF65-F5344CB8AC3E}">
        <p14:creationId xmlns:p14="http://schemas.microsoft.com/office/powerpoint/2010/main" val="25383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Immagine 2" descr="madonna di fatim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</a:rPr>
              <a:t>Madre della speranza,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veglia sul nostro cammino,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guida i nostri passi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verso il Figlio Tuo, Maria!</a:t>
            </a:r>
            <a:endParaRPr lang="it-IT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3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Immagine 2" descr="sfondo_maria2.jpg"/>
          <p:cNvPicPr>
            <a:picLocks noChangeAspect="1"/>
          </p:cNvPicPr>
          <p:nvPr/>
        </p:nvPicPr>
        <p:blipFill>
          <a:blip r:embed="rId3">
            <a:lum bright="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0"/>
            <a:ext cx="7559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3571875"/>
            <a:ext cx="8572500" cy="30464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</a:rPr>
              <a:t>Regina della pace,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proteggi il nostro mondo,</a:t>
            </a:r>
            <a:br>
              <a:rPr lang="it-IT" sz="4800" b="1" i="1" dirty="0">
                <a:solidFill>
                  <a:prstClr val="black"/>
                </a:solidFill>
              </a:rPr>
            </a:br>
            <a:r>
              <a:rPr lang="it-IT" sz="4800" b="1" i="1" dirty="0">
                <a:solidFill>
                  <a:prstClr val="black"/>
                </a:solidFill>
              </a:rPr>
              <a:t>prega per questa umanità, Maria,Madre della speranza.</a:t>
            </a:r>
            <a:endParaRPr lang="it-IT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3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magine 1" descr="Fatima 2006 3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r="28906"/>
          <a:stretch>
            <a:fillRect/>
          </a:stretch>
        </p:blipFill>
        <p:spPr bwMode="auto">
          <a:xfrm>
            <a:off x="2214563" y="0"/>
            <a:ext cx="4357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val="3646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34039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5" descr="Madonna di Pompei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4572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86375" y="1000125"/>
            <a:ext cx="3357563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80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Ave, Maria, ave, Maria.</a:t>
            </a:r>
            <a:endParaRPr lang="it-IT" sz="800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131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8282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17154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val="277858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abbraccio-di-gioia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36105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4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88640"/>
            <a:ext cx="4747128" cy="587853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  <a:cs typeface="Arial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nell'attesa della tua venuta.</a:t>
            </a:r>
          </a:p>
        </p:txBody>
      </p:sp>
      <p:pic>
        <p:nvPicPr>
          <p:cNvPr id="1026" name="Picture 2" descr="http://www.centroaletti.com/foto/foto_opere/italia/08_psstefano_sstrinita/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4632" y="0"/>
            <a:ext cx="428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49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Arial" charset="0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7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44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832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000750" y="0"/>
            <a:ext cx="3143250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Ecco l'ancella che vive della tua parola, libero il cuore perché l'amore trovi casa. 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63" y="5214938"/>
            <a:ext cx="77152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Ora l'attesa è densa di preghiera, e l'uomo nuovo è qui, in mezzo a noi.</a:t>
            </a:r>
            <a:endParaRPr lang="it-IT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02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9737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Tuo è il </a:t>
            </a:r>
            <a:r>
              <a:rPr lang="it-IT" sz="5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regno,</a:t>
            </a:r>
          </a:p>
          <a:p>
            <a:pPr algn="ctr" eaLnBrk="0" hangingPunct="0">
              <a:defRPr/>
            </a:pPr>
            <a:r>
              <a:rPr lang="it-IT" sz="5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tua </a:t>
            </a: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2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92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5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151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00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9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0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amicizia</a:t>
            </a:r>
          </a:p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lang="it-IT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grande</a:t>
            </a:r>
            <a:endParaRPr lang="it-IT" sz="66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19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mmagine 5" descr="Madonna di Pompei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4572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86375" y="1000125"/>
            <a:ext cx="3357563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80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Ave, Maria, ave, Maria.</a:t>
            </a:r>
            <a:endParaRPr lang="it-IT" sz="800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9367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32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15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00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247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57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 eaLnBrk="0" hangingPunct="0">
              <a:defRPr/>
            </a:pPr>
            <a:endParaRPr lang="it-IT" sz="1600" dirty="0"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WordArt 2"/>
          <p:cNvSpPr>
            <a:spLocks noChangeArrowheads="1" noChangeShapeType="1" noTextEdit="1"/>
          </p:cNvSpPr>
          <p:nvPr/>
        </p:nvSpPr>
        <p:spPr bwMode="auto">
          <a:xfrm>
            <a:off x="1071563" y="1571625"/>
            <a:ext cx="6929437" cy="39290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1139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71842" dir="2700000" algn="ctr" rotWithShape="0">
                    <a:srgbClr val="868686"/>
                  </a:outerShdw>
                </a:effectLst>
                <a:latin typeface="Arial Black"/>
              </a:rPr>
              <a:t>Voglio cantare</a:t>
            </a:r>
          </a:p>
        </p:txBody>
      </p:sp>
    </p:spTree>
    <p:extLst>
      <p:ext uri="{BB962C8B-B14F-4D97-AF65-F5344CB8AC3E}">
        <p14:creationId xmlns:p14="http://schemas.microsoft.com/office/powerpoint/2010/main" val="9282966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iapositiva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286375" y="0"/>
            <a:ext cx="30003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Voglio cantare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di gioia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al Signore,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2688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857750" y="2500313"/>
            <a:ext cx="42862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esulta il mio spirito in lui.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136195" name="Picture 2" descr="immacolata_q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29163" cy="68580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2869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www.sehaisetediluce.it/SF_rosema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5786438" y="714375"/>
            <a:ext cx="33575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Dalla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miseria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ha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riscattata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00752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15000" y="1714500"/>
            <a:ext cx="3429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e grande è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il suo amore per me.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138243" name="Picture 2" descr="http://www.mammadellapace.it/images/Mamma_della_P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48497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572000" y="1143000"/>
            <a:ext cx="4572000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Egli è potente;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ha fatto in 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cose grandi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e santo è il suo nome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per sempre.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Ha messo in opera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tutta la sua potenza;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abbatte il cuore dei superbi.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139267" name="Picture 5" descr="gaud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45688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43112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iapositiva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286375" y="0"/>
            <a:ext cx="30003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Voglio cantare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di gioia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al Signore,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1974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857750" y="2500313"/>
            <a:ext cx="42862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esulta il mio spirito in lui.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141315" name="Picture 2" descr="immacolata_q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29163" cy="68580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668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www.sehaisetediluce.it/SF_rosema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5786438" y="714375"/>
            <a:ext cx="33575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Dalla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miseria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ha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riscattata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16218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15000" y="1714500"/>
            <a:ext cx="3429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e grande è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</a:rPr>
              <a:t>il suo amore per me.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143363" name="Picture 2" descr="http://www.mammadellapace.it/images/Mamma_della_P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0545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5750" y="285750"/>
            <a:ext cx="8501063" cy="550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+mn-lt"/>
              </a:rPr>
              <a:t>O Dio, nostro Padre, concedi a noi, che in questo sacramento abbiamo annunziato la morte e risurrezione del tuo Figlio, di essere sempre uniti alla sua passione per condividere la gioia immensa del tuo regno. Per Cristo nostro Signore. 			</a:t>
            </a:r>
          </a:p>
          <a:p>
            <a:pPr eaLnBrk="0" hangingPunct="0">
              <a:defRPr/>
            </a:pPr>
            <a:r>
              <a:rPr lang="it-IT" sz="4400" b="1" dirty="0">
                <a:latin typeface="+mn-lt"/>
              </a:rPr>
              <a:t>						Amen. </a:t>
            </a:r>
            <a:endParaRPr lang="it-IT" sz="4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taliamagazineonline.it/images/concil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04"/>
            <a:ext cx="9192420" cy="683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4850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annusfidei.va/content/dam/novaevangelizatio/image/Pubblicazioni/PrayerCards.jpg/_jcr_content/renditions/cq5dam.web.1280.128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87" y="1762138"/>
            <a:ext cx="54864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upload.wikimedia.org/wikipedia/commons/3/30/Anno_della_fe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15416"/>
            <a:ext cx="49339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524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2275</Words>
  <Application>Microsoft Office PowerPoint</Application>
  <PresentationFormat>Presentazione su schermo (4:3)</PresentationFormat>
  <Paragraphs>400</Paragraphs>
  <Slides>112</Slides>
  <Notes>69</Notes>
  <HiddenSlides>0</HiddenSlides>
  <MMClips>0</MMClips>
  <ScaleCrop>false</ScaleCrop>
  <HeadingPairs>
    <vt:vector size="4" baseType="variant">
      <vt:variant>
        <vt:lpstr>Tema</vt:lpstr>
      </vt:variant>
      <vt:variant>
        <vt:i4>15</vt:i4>
      </vt:variant>
      <vt:variant>
        <vt:lpstr>Titoli diapositive</vt:lpstr>
      </vt:variant>
      <vt:variant>
        <vt:i4>112</vt:i4>
      </vt:variant>
    </vt:vector>
  </HeadingPairs>
  <TitlesOfParts>
    <vt:vector size="127" baseType="lpstr">
      <vt:lpstr>Struttura predefinita</vt:lpstr>
      <vt:lpstr>1_En blanco</vt:lpstr>
      <vt:lpstr>2_Struttura predefinita</vt:lpstr>
      <vt:lpstr>2_Tema di Office</vt:lpstr>
      <vt:lpstr>6_Tema di Office</vt:lpstr>
      <vt:lpstr>3_Tema di Office</vt:lpstr>
      <vt:lpstr>2_En blanco</vt:lpstr>
      <vt:lpstr>4_Tema di Office</vt:lpstr>
      <vt:lpstr>4_En blanco</vt:lpstr>
      <vt:lpstr>10_Tema di Office</vt:lpstr>
      <vt:lpstr>5_En blanco</vt:lpstr>
      <vt:lpstr>11_Tema di Office</vt:lpstr>
      <vt:lpstr>12_Tema di Office</vt:lpstr>
      <vt:lpstr>Equinozio</vt:lpstr>
      <vt:lpstr>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Antonio</dc:creator>
  <cp:lastModifiedBy>Me</cp:lastModifiedBy>
  <cp:revision>159</cp:revision>
  <dcterms:created xsi:type="dcterms:W3CDTF">2003-12-05T23:07:42Z</dcterms:created>
  <dcterms:modified xsi:type="dcterms:W3CDTF">2012-10-04T09:57:51Z</dcterms:modified>
</cp:coreProperties>
</file>